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handoutMasterIdLst>
    <p:handoutMasterId r:id="rId12"/>
  </p:handoutMasterIdLst>
  <p:sldIdLst>
    <p:sldId id="261" r:id="rId5"/>
    <p:sldId id="266" r:id="rId6"/>
    <p:sldId id="267" r:id="rId7"/>
    <p:sldId id="268" r:id="rId8"/>
    <p:sldId id="264" r:id="rId9"/>
    <p:sldId id="269" r:id="rId10"/>
    <p:sldId id="265" r:id="rId11"/>
  </p:sldIdLst>
  <p:sldSz cx="9601200" cy="12801600" type="A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41" userDrawn="1">
          <p15:clr>
            <a:srgbClr val="A4A3A4"/>
          </p15:clr>
        </p15:guide>
        <p15:guide id="2" pos="306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008B"/>
    <a:srgbClr val="EC008C"/>
    <a:srgbClr val="B5D4D7"/>
    <a:srgbClr val="FFCCFF"/>
    <a:srgbClr val="007A87"/>
    <a:srgbClr val="363839"/>
    <a:srgbClr val="9EA3A6"/>
    <a:srgbClr val="007A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38F3D3-4D22-43D7-B2B7-BD3E146734B4}" v="606" dt="2026-04-02T10:04:29.52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288" y="-2796"/>
      </p:cViewPr>
      <p:guideLst>
        <p:guide orient="horz" pos="3941"/>
        <p:guide pos="306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C Morrison" userId="4b3ecf94-75e9-4b68-8955-6669999d133b" providerId="ADAL" clId="{6E941FD2-AF9C-40E6-9A62-077CFBBB2D99}"/>
    <pc:docChg chg="undo redo custSel addSld delSld modSld">
      <pc:chgData name="Miss C Morrison" userId="4b3ecf94-75e9-4b68-8955-6669999d133b" providerId="ADAL" clId="{6E941FD2-AF9C-40E6-9A62-077CFBBB2D99}" dt="2026-04-02T10:09:56.676" v="6326" actId="20577"/>
      <pc:docMkLst>
        <pc:docMk/>
      </pc:docMkLst>
      <pc:sldChg chg="addSp delSp modSp mod">
        <pc:chgData name="Miss C Morrison" userId="4b3ecf94-75e9-4b68-8955-6669999d133b" providerId="ADAL" clId="{6E941FD2-AF9C-40E6-9A62-077CFBBB2D99}" dt="2026-04-01T12:22:48.286" v="1432" actId="14100"/>
        <pc:sldMkLst>
          <pc:docMk/>
          <pc:sldMk cId="2704768462" sldId="261"/>
        </pc:sldMkLst>
        <pc:spChg chg="add mod">
          <ac:chgData name="Miss C Morrison" userId="4b3ecf94-75e9-4b68-8955-6669999d133b" providerId="ADAL" clId="{6E941FD2-AF9C-40E6-9A62-077CFBBB2D99}" dt="2026-04-01T12:22:48.286" v="1432" actId="14100"/>
          <ac:spMkLst>
            <pc:docMk/>
            <pc:sldMk cId="2704768462" sldId="261"/>
            <ac:spMk id="2" creationId="{A8C00A4C-07F1-FEBC-E4A2-89B878F0C1D9}"/>
          </ac:spMkLst>
        </pc:spChg>
        <pc:spChg chg="del mod">
          <ac:chgData name="Miss C Morrison" userId="4b3ecf94-75e9-4b68-8955-6669999d133b" providerId="ADAL" clId="{6E941FD2-AF9C-40E6-9A62-077CFBBB2D99}" dt="2026-04-01T09:36:07.007" v="16" actId="478"/>
          <ac:spMkLst>
            <pc:docMk/>
            <pc:sldMk cId="2704768462" sldId="261"/>
            <ac:spMk id="3" creationId="{A8F35621-0C11-4491-9B3D-926CB65330E0}"/>
          </ac:spMkLst>
        </pc:spChg>
        <pc:spChg chg="mod">
          <ac:chgData name="Miss C Morrison" userId="4b3ecf94-75e9-4b68-8955-6669999d133b" providerId="ADAL" clId="{6E941FD2-AF9C-40E6-9A62-077CFBBB2D99}" dt="2026-04-01T09:44:01.353" v="115" actId="1076"/>
          <ac:spMkLst>
            <pc:docMk/>
            <pc:sldMk cId="2704768462" sldId="261"/>
            <ac:spMk id="6" creationId="{64152C04-0ED9-4EA0-B174-AAD3D54BE4FA}"/>
          </ac:spMkLst>
        </pc:spChg>
        <pc:spChg chg="mod">
          <ac:chgData name="Miss C Morrison" userId="4b3ecf94-75e9-4b68-8955-6669999d133b" providerId="ADAL" clId="{6E941FD2-AF9C-40E6-9A62-077CFBBB2D99}" dt="2026-04-01T09:37:41.514" v="36" actId="1076"/>
          <ac:spMkLst>
            <pc:docMk/>
            <pc:sldMk cId="2704768462" sldId="261"/>
            <ac:spMk id="7" creationId="{1A830592-7481-43D9-9667-155DEA9D1FE8}"/>
          </ac:spMkLst>
        </pc:spChg>
        <pc:spChg chg="mod">
          <ac:chgData name="Miss C Morrison" userId="4b3ecf94-75e9-4b68-8955-6669999d133b" providerId="ADAL" clId="{6E941FD2-AF9C-40E6-9A62-077CFBBB2D99}" dt="2026-04-01T09:37:15.886" v="27" actId="20577"/>
          <ac:spMkLst>
            <pc:docMk/>
            <pc:sldMk cId="2704768462" sldId="261"/>
            <ac:spMk id="8" creationId="{FF26AE5A-1166-4B5C-BF0A-5A50C463408C}"/>
          </ac:spMkLst>
        </pc:spChg>
        <pc:spChg chg="mod">
          <ac:chgData name="Miss C Morrison" userId="4b3ecf94-75e9-4b68-8955-6669999d133b" providerId="ADAL" clId="{6E941FD2-AF9C-40E6-9A62-077CFBBB2D99}" dt="2026-04-01T09:59:37.181" v="205" actId="1076"/>
          <ac:spMkLst>
            <pc:docMk/>
            <pc:sldMk cId="2704768462" sldId="261"/>
            <ac:spMk id="10" creationId="{CB6AD649-B163-E519-0DE1-E6AB80F91212}"/>
          </ac:spMkLst>
        </pc:spChg>
        <pc:spChg chg="mod">
          <ac:chgData name="Miss C Morrison" userId="4b3ecf94-75e9-4b68-8955-6669999d133b" providerId="ADAL" clId="{6E941FD2-AF9C-40E6-9A62-077CFBBB2D99}" dt="2026-04-01T09:59:37.181" v="205" actId="1076"/>
          <ac:spMkLst>
            <pc:docMk/>
            <pc:sldMk cId="2704768462" sldId="261"/>
            <ac:spMk id="12" creationId="{B894C728-7220-29D7-FA11-6A387D5960E2}"/>
          </ac:spMkLst>
        </pc:spChg>
        <pc:spChg chg="mod">
          <ac:chgData name="Miss C Morrison" userId="4b3ecf94-75e9-4b68-8955-6669999d133b" providerId="ADAL" clId="{6E941FD2-AF9C-40E6-9A62-077CFBBB2D99}" dt="2026-04-01T09:59:49.118" v="207" actId="164"/>
          <ac:spMkLst>
            <pc:docMk/>
            <pc:sldMk cId="2704768462" sldId="261"/>
            <ac:spMk id="14" creationId="{25C8AEF2-6513-90C5-F319-DE5ABD88EB47}"/>
          </ac:spMkLst>
        </pc:spChg>
        <pc:spChg chg="mod">
          <ac:chgData name="Miss C Morrison" userId="4b3ecf94-75e9-4b68-8955-6669999d133b" providerId="ADAL" clId="{6E941FD2-AF9C-40E6-9A62-077CFBBB2D99}" dt="2026-04-01T09:38:22.883" v="53" actId="1076"/>
          <ac:spMkLst>
            <pc:docMk/>
            <pc:sldMk cId="2704768462" sldId="261"/>
            <ac:spMk id="26" creationId="{F8E64CCC-162A-6F2D-2286-67D35EE04BFE}"/>
          </ac:spMkLst>
        </pc:spChg>
        <pc:spChg chg="mod">
          <ac:chgData name="Miss C Morrison" userId="4b3ecf94-75e9-4b68-8955-6669999d133b" providerId="ADAL" clId="{6E941FD2-AF9C-40E6-9A62-077CFBBB2D99}" dt="2026-04-01T09:48:45.257" v="143" actId="207"/>
          <ac:spMkLst>
            <pc:docMk/>
            <pc:sldMk cId="2704768462" sldId="261"/>
            <ac:spMk id="33" creationId="{67D857C8-6DBF-1441-BED6-4FF1EB531C36}"/>
          </ac:spMkLst>
        </pc:spChg>
        <pc:spChg chg="mod">
          <ac:chgData name="Miss C Morrison" userId="4b3ecf94-75e9-4b68-8955-6669999d133b" providerId="ADAL" clId="{6E941FD2-AF9C-40E6-9A62-077CFBBB2D99}" dt="2026-04-01T10:47:19.628" v="553" actId="1076"/>
          <ac:spMkLst>
            <pc:docMk/>
            <pc:sldMk cId="2704768462" sldId="261"/>
            <ac:spMk id="34" creationId="{06B7D164-1858-4541-8C3A-54F75AAFB537}"/>
          </ac:spMkLst>
        </pc:spChg>
        <pc:spChg chg="mod">
          <ac:chgData name="Miss C Morrison" userId="4b3ecf94-75e9-4b68-8955-6669999d133b" providerId="ADAL" clId="{6E941FD2-AF9C-40E6-9A62-077CFBBB2D99}" dt="2026-04-01T10:47:19.628" v="553" actId="1076"/>
          <ac:spMkLst>
            <pc:docMk/>
            <pc:sldMk cId="2704768462" sldId="261"/>
            <ac:spMk id="35" creationId="{79D66A49-1463-9D47-A58E-F5C50C17B380}"/>
          </ac:spMkLst>
        </pc:spChg>
        <pc:spChg chg="add mod">
          <ac:chgData name="Miss C Morrison" userId="4b3ecf94-75e9-4b68-8955-6669999d133b" providerId="ADAL" clId="{6E941FD2-AF9C-40E6-9A62-077CFBBB2D99}" dt="2026-04-01T09:42:29.359" v="103" actId="1076"/>
          <ac:spMkLst>
            <pc:docMk/>
            <pc:sldMk cId="2704768462" sldId="261"/>
            <ac:spMk id="38" creationId="{9B2EEB31-CAD1-FBBD-A007-13212CC8F0AF}"/>
          </ac:spMkLst>
        </pc:spChg>
        <pc:spChg chg="add mod">
          <ac:chgData name="Miss C Morrison" userId="4b3ecf94-75e9-4b68-8955-6669999d133b" providerId="ADAL" clId="{6E941FD2-AF9C-40E6-9A62-077CFBBB2D99}" dt="2026-04-01T09:43:21.575" v="113" actId="122"/>
          <ac:spMkLst>
            <pc:docMk/>
            <pc:sldMk cId="2704768462" sldId="261"/>
            <ac:spMk id="47" creationId="{D67054E3-D4CC-1187-9974-8B5DB1EAFE9A}"/>
          </ac:spMkLst>
        </pc:spChg>
        <pc:spChg chg="mod">
          <ac:chgData name="Miss C Morrison" userId="4b3ecf94-75e9-4b68-8955-6669999d133b" providerId="ADAL" clId="{6E941FD2-AF9C-40E6-9A62-077CFBBB2D99}" dt="2026-04-01T10:45:21.765" v="540" actId="1076"/>
          <ac:spMkLst>
            <pc:docMk/>
            <pc:sldMk cId="2704768462" sldId="261"/>
            <ac:spMk id="56" creationId="{BF6DDF4C-E759-B340-C8F3-82C1FA9D4EC0}"/>
          </ac:spMkLst>
        </pc:spChg>
        <pc:spChg chg="mod">
          <ac:chgData name="Miss C Morrison" userId="4b3ecf94-75e9-4b68-8955-6669999d133b" providerId="ADAL" clId="{6E941FD2-AF9C-40E6-9A62-077CFBBB2D99}" dt="2026-04-01T10:00:47.949" v="227" actId="1076"/>
          <ac:spMkLst>
            <pc:docMk/>
            <pc:sldMk cId="2704768462" sldId="261"/>
            <ac:spMk id="57" creationId="{4083DF27-7291-35F6-703D-611B39D487F9}"/>
          </ac:spMkLst>
        </pc:spChg>
        <pc:spChg chg="mod">
          <ac:chgData name="Miss C Morrison" userId="4b3ecf94-75e9-4b68-8955-6669999d133b" providerId="ADAL" clId="{6E941FD2-AF9C-40E6-9A62-077CFBBB2D99}" dt="2026-04-01T09:39:56.558" v="71" actId="20577"/>
          <ac:spMkLst>
            <pc:docMk/>
            <pc:sldMk cId="2704768462" sldId="261"/>
            <ac:spMk id="60" creationId="{4E7C6C23-947B-591E-D41A-82840313D1FE}"/>
          </ac:spMkLst>
        </pc:spChg>
        <pc:spChg chg="add mod">
          <ac:chgData name="Miss C Morrison" userId="4b3ecf94-75e9-4b68-8955-6669999d133b" providerId="ADAL" clId="{6E941FD2-AF9C-40E6-9A62-077CFBBB2D99}" dt="2026-04-01T09:51:10.072" v="171" actId="255"/>
          <ac:spMkLst>
            <pc:docMk/>
            <pc:sldMk cId="2704768462" sldId="261"/>
            <ac:spMk id="62" creationId="{CA612F52-0467-8FC7-5FAD-1131C5B27164}"/>
          </ac:spMkLst>
        </pc:spChg>
        <pc:spChg chg="mod">
          <ac:chgData name="Miss C Morrison" userId="4b3ecf94-75e9-4b68-8955-6669999d133b" providerId="ADAL" clId="{6E941FD2-AF9C-40E6-9A62-077CFBBB2D99}" dt="2026-04-01T09:41:57.379" v="91" actId="1076"/>
          <ac:spMkLst>
            <pc:docMk/>
            <pc:sldMk cId="2704768462" sldId="261"/>
            <ac:spMk id="63" creationId="{5671423E-7166-9E6E-B343-DB5C4E66C9B3}"/>
          </ac:spMkLst>
        </pc:spChg>
        <pc:spChg chg="mod">
          <ac:chgData name="Miss C Morrison" userId="4b3ecf94-75e9-4b68-8955-6669999d133b" providerId="ADAL" clId="{6E941FD2-AF9C-40E6-9A62-077CFBBB2D99}" dt="2026-04-01T09:44:17.172" v="117" actId="1076"/>
          <ac:spMkLst>
            <pc:docMk/>
            <pc:sldMk cId="2704768462" sldId="261"/>
            <ac:spMk id="64" creationId="{9617F0D1-282B-8D16-0457-066836A15047}"/>
          </ac:spMkLst>
        </pc:spChg>
        <pc:spChg chg="add mod">
          <ac:chgData name="Miss C Morrison" userId="4b3ecf94-75e9-4b68-8955-6669999d133b" providerId="ADAL" clId="{6E941FD2-AF9C-40E6-9A62-077CFBBB2D99}" dt="2026-04-01T10:19:46.228" v="343" actId="122"/>
          <ac:spMkLst>
            <pc:docMk/>
            <pc:sldMk cId="2704768462" sldId="261"/>
            <ac:spMk id="65" creationId="{D3659475-A726-4214-9A5F-AC997D5D81FB}"/>
          </ac:spMkLst>
        </pc:spChg>
        <pc:spChg chg="mod">
          <ac:chgData name="Miss C Morrison" userId="4b3ecf94-75e9-4b68-8955-6669999d133b" providerId="ADAL" clId="{6E941FD2-AF9C-40E6-9A62-077CFBBB2D99}" dt="2026-04-01T10:14:14.783" v="293" actId="1076"/>
          <ac:spMkLst>
            <pc:docMk/>
            <pc:sldMk cId="2704768462" sldId="261"/>
            <ac:spMk id="69" creationId="{FBE115EF-6CB2-89BA-3405-24CDDEAA9ABD}"/>
          </ac:spMkLst>
        </pc:spChg>
        <pc:spChg chg="mod">
          <ac:chgData name="Miss C Morrison" userId="4b3ecf94-75e9-4b68-8955-6669999d133b" providerId="ADAL" clId="{6E941FD2-AF9C-40E6-9A62-077CFBBB2D99}" dt="2026-04-01T10:02:06.089" v="240"/>
          <ac:spMkLst>
            <pc:docMk/>
            <pc:sldMk cId="2704768462" sldId="261"/>
            <ac:spMk id="75" creationId="{3D8EE846-8965-4EAC-EA23-83F6C57BC43F}"/>
          </ac:spMkLst>
        </pc:spChg>
        <pc:spChg chg="mod">
          <ac:chgData name="Miss C Morrison" userId="4b3ecf94-75e9-4b68-8955-6669999d133b" providerId="ADAL" clId="{6E941FD2-AF9C-40E6-9A62-077CFBBB2D99}" dt="2026-04-01T09:48:57.680" v="144" actId="1076"/>
          <ac:spMkLst>
            <pc:docMk/>
            <pc:sldMk cId="2704768462" sldId="261"/>
            <ac:spMk id="82" creationId="{7F00163B-8BDB-AF44-A463-AD1ACB8794F0}"/>
          </ac:spMkLst>
        </pc:spChg>
        <pc:spChg chg="mod">
          <ac:chgData name="Miss C Morrison" userId="4b3ecf94-75e9-4b68-8955-6669999d133b" providerId="ADAL" clId="{6E941FD2-AF9C-40E6-9A62-077CFBBB2D99}" dt="2026-04-01T09:48:34.087" v="141" actId="207"/>
          <ac:spMkLst>
            <pc:docMk/>
            <pc:sldMk cId="2704768462" sldId="261"/>
            <ac:spMk id="83" creationId="{560EBA4B-8AEC-D046-B76B-ED0FD5A6C7DD}"/>
          </ac:spMkLst>
        </pc:spChg>
        <pc:spChg chg="add mod">
          <ac:chgData name="Miss C Morrison" userId="4b3ecf94-75e9-4b68-8955-6669999d133b" providerId="ADAL" clId="{6E941FD2-AF9C-40E6-9A62-077CFBBB2D99}" dt="2026-04-01T10:23:33.650" v="374" actId="122"/>
          <ac:spMkLst>
            <pc:docMk/>
            <pc:sldMk cId="2704768462" sldId="261"/>
            <ac:spMk id="85" creationId="{64D29DD5-2F56-6EB8-C825-F0E33522B5D6}"/>
          </ac:spMkLst>
        </pc:spChg>
        <pc:spChg chg="mod">
          <ac:chgData name="Miss C Morrison" userId="4b3ecf94-75e9-4b68-8955-6669999d133b" providerId="ADAL" clId="{6E941FD2-AF9C-40E6-9A62-077CFBBB2D99}" dt="2026-04-01T10:27:18.075" v="423" actId="14100"/>
          <ac:spMkLst>
            <pc:docMk/>
            <pc:sldMk cId="2704768462" sldId="261"/>
            <ac:spMk id="87" creationId="{C230DEEB-B46C-4B57-AF5B-76129E8DDD0F}"/>
          </ac:spMkLst>
        </pc:spChg>
        <pc:spChg chg="add mod ord">
          <ac:chgData name="Miss C Morrison" userId="4b3ecf94-75e9-4b68-8955-6669999d133b" providerId="ADAL" clId="{6E941FD2-AF9C-40E6-9A62-077CFBBB2D99}" dt="2026-04-01T10:31:39.311" v="460" actId="166"/>
          <ac:spMkLst>
            <pc:docMk/>
            <pc:sldMk cId="2704768462" sldId="261"/>
            <ac:spMk id="96" creationId="{40A93E41-FE06-CDEC-11B4-7E068705D584}"/>
          </ac:spMkLst>
        </pc:spChg>
        <pc:spChg chg="mod">
          <ac:chgData name="Miss C Morrison" userId="4b3ecf94-75e9-4b68-8955-6669999d133b" providerId="ADAL" clId="{6E941FD2-AF9C-40E6-9A62-077CFBBB2D99}" dt="2026-04-01T10:26:54.197" v="420" actId="1076"/>
          <ac:spMkLst>
            <pc:docMk/>
            <pc:sldMk cId="2704768462" sldId="261"/>
            <ac:spMk id="102" creationId="{03A3037C-7CD0-E1F8-0DF8-D9E520CDC191}"/>
          </ac:spMkLst>
        </pc:spChg>
        <pc:spChg chg="mod">
          <ac:chgData name="Miss C Morrison" userId="4b3ecf94-75e9-4b68-8955-6669999d133b" providerId="ADAL" clId="{6E941FD2-AF9C-40E6-9A62-077CFBBB2D99}" dt="2026-04-01T10:29:37.649" v="435"/>
          <ac:spMkLst>
            <pc:docMk/>
            <pc:sldMk cId="2704768462" sldId="261"/>
            <ac:spMk id="112" creationId="{938E1234-6914-2E90-DF67-601F385671E5}"/>
          </ac:spMkLst>
        </pc:spChg>
        <pc:spChg chg="mod">
          <ac:chgData name="Miss C Morrison" userId="4b3ecf94-75e9-4b68-8955-6669999d133b" providerId="ADAL" clId="{6E941FD2-AF9C-40E6-9A62-077CFBBB2D99}" dt="2026-04-01T11:01:35.324" v="668" actId="20577"/>
          <ac:spMkLst>
            <pc:docMk/>
            <pc:sldMk cId="2704768462" sldId="261"/>
            <ac:spMk id="113" creationId="{10C6506C-D28E-D306-64BB-129027E800FD}"/>
          </ac:spMkLst>
        </pc:spChg>
        <pc:spChg chg="mod">
          <ac:chgData name="Miss C Morrison" userId="4b3ecf94-75e9-4b68-8955-6669999d133b" providerId="ADAL" clId="{6E941FD2-AF9C-40E6-9A62-077CFBBB2D99}" dt="2026-04-01T10:42:40.890" v="512" actId="255"/>
          <ac:spMkLst>
            <pc:docMk/>
            <pc:sldMk cId="2704768462" sldId="261"/>
            <ac:spMk id="119" creationId="{FE0966D2-44A4-48F6-3A33-95883BE4F333}"/>
          </ac:spMkLst>
        </pc:spChg>
        <pc:spChg chg="mod">
          <ac:chgData name="Miss C Morrison" userId="4b3ecf94-75e9-4b68-8955-6669999d133b" providerId="ADAL" clId="{6E941FD2-AF9C-40E6-9A62-077CFBBB2D99}" dt="2026-04-01T10:21:17.526" v="358" actId="122"/>
          <ac:spMkLst>
            <pc:docMk/>
            <pc:sldMk cId="2704768462" sldId="261"/>
            <ac:spMk id="120" creationId="{73F4EEEF-AEA6-E567-DA5D-E734F5BF69A0}"/>
          </ac:spMkLst>
        </pc:spChg>
        <pc:spChg chg="add mod">
          <ac:chgData name="Miss C Morrison" userId="4b3ecf94-75e9-4b68-8955-6669999d133b" providerId="ADAL" clId="{6E941FD2-AF9C-40E6-9A62-077CFBBB2D99}" dt="2026-04-01T10:40:31.854" v="492" actId="1076"/>
          <ac:spMkLst>
            <pc:docMk/>
            <pc:sldMk cId="2704768462" sldId="261"/>
            <ac:spMk id="122" creationId="{3402069A-7BC3-5D17-106F-BC79B6F95CB0}"/>
          </ac:spMkLst>
        </pc:spChg>
        <pc:spChg chg="mod">
          <ac:chgData name="Miss C Morrison" userId="4b3ecf94-75e9-4b68-8955-6669999d133b" providerId="ADAL" clId="{6E941FD2-AF9C-40E6-9A62-077CFBBB2D99}" dt="2026-04-01T10:30:40.461" v="449" actId="1076"/>
          <ac:spMkLst>
            <pc:docMk/>
            <pc:sldMk cId="2704768462" sldId="261"/>
            <ac:spMk id="126" creationId="{7C6C7693-4675-7BE8-AA2F-1C6995656954}"/>
          </ac:spMkLst>
        </pc:spChg>
        <pc:spChg chg="del topLvl">
          <ac:chgData name="Miss C Morrison" userId="4b3ecf94-75e9-4b68-8955-6669999d133b" providerId="ADAL" clId="{6E941FD2-AF9C-40E6-9A62-077CFBBB2D99}" dt="2026-04-01T10:29:44.655" v="440" actId="478"/>
          <ac:spMkLst>
            <pc:docMk/>
            <pc:sldMk cId="2704768462" sldId="261"/>
            <ac:spMk id="128" creationId="{422ACFF2-CCC9-30C1-6466-B6F03AAE7A7C}"/>
          </ac:spMkLst>
        </pc:spChg>
        <pc:spChg chg="del topLvl">
          <ac:chgData name="Miss C Morrison" userId="4b3ecf94-75e9-4b68-8955-6669999d133b" providerId="ADAL" clId="{6E941FD2-AF9C-40E6-9A62-077CFBBB2D99}" dt="2026-04-01T10:29:43.872" v="439" actId="478"/>
          <ac:spMkLst>
            <pc:docMk/>
            <pc:sldMk cId="2704768462" sldId="261"/>
            <ac:spMk id="129" creationId="{AC212F9C-A2CF-5200-7B21-86B5C961A7DC}"/>
          </ac:spMkLst>
        </pc:spChg>
        <pc:spChg chg="mod">
          <ac:chgData name="Miss C Morrison" userId="4b3ecf94-75e9-4b68-8955-6669999d133b" providerId="ADAL" clId="{6E941FD2-AF9C-40E6-9A62-077CFBBB2D99}" dt="2026-04-01T10:47:52.586" v="561" actId="14100"/>
          <ac:spMkLst>
            <pc:docMk/>
            <pc:sldMk cId="2704768462" sldId="261"/>
            <ac:spMk id="132" creationId="{4F4418F8-8DC8-4229-A64B-ACE2420AAA07}"/>
          </ac:spMkLst>
        </pc:spChg>
        <pc:spChg chg="mod">
          <ac:chgData name="Miss C Morrison" userId="4b3ecf94-75e9-4b68-8955-6669999d133b" providerId="ADAL" clId="{6E941FD2-AF9C-40E6-9A62-077CFBBB2D99}" dt="2026-04-01T11:08:09.985" v="756" actId="14100"/>
          <ac:spMkLst>
            <pc:docMk/>
            <pc:sldMk cId="2704768462" sldId="261"/>
            <ac:spMk id="133" creationId="{55289239-78C7-4CED-AAF8-AAD155B63115}"/>
          </ac:spMkLst>
        </pc:spChg>
        <pc:spChg chg="mod">
          <ac:chgData name="Miss C Morrison" userId="4b3ecf94-75e9-4b68-8955-6669999d133b" providerId="ADAL" clId="{6E941FD2-AF9C-40E6-9A62-077CFBBB2D99}" dt="2026-04-01T10:48:11.951" v="564" actId="14100"/>
          <ac:spMkLst>
            <pc:docMk/>
            <pc:sldMk cId="2704768462" sldId="261"/>
            <ac:spMk id="136" creationId="{FDD44234-9F7E-478C-A1C7-83ECF0C22A09}"/>
          </ac:spMkLst>
        </pc:spChg>
        <pc:spChg chg="mod">
          <ac:chgData name="Miss C Morrison" userId="4b3ecf94-75e9-4b68-8955-6669999d133b" providerId="ADAL" clId="{6E941FD2-AF9C-40E6-9A62-077CFBBB2D99}" dt="2026-04-01T11:06:22.148" v="732" actId="14100"/>
          <ac:spMkLst>
            <pc:docMk/>
            <pc:sldMk cId="2704768462" sldId="261"/>
            <ac:spMk id="138" creationId="{3346435E-0FC4-4067-8FA9-4AA7CB3FC6A7}"/>
          </ac:spMkLst>
        </pc:spChg>
        <pc:spChg chg="mod">
          <ac:chgData name="Miss C Morrison" userId="4b3ecf94-75e9-4b68-8955-6669999d133b" providerId="ADAL" clId="{6E941FD2-AF9C-40E6-9A62-077CFBBB2D99}" dt="2026-04-01T10:27:33.104" v="424" actId="14100"/>
          <ac:spMkLst>
            <pc:docMk/>
            <pc:sldMk cId="2704768462" sldId="261"/>
            <ac:spMk id="141" creationId="{60EC98EA-E77A-017E-BD8D-BF3479413F3B}"/>
          </ac:spMkLst>
        </pc:spChg>
        <pc:spChg chg="mod">
          <ac:chgData name="Miss C Morrison" userId="4b3ecf94-75e9-4b68-8955-6669999d133b" providerId="ADAL" clId="{6E941FD2-AF9C-40E6-9A62-077CFBBB2D99}" dt="2026-04-01T10:00:55.426" v="228" actId="14100"/>
          <ac:spMkLst>
            <pc:docMk/>
            <pc:sldMk cId="2704768462" sldId="261"/>
            <ac:spMk id="146" creationId="{1DA01F9E-3264-4301-B353-70C87CE34286}"/>
          </ac:spMkLst>
        </pc:spChg>
        <pc:spChg chg="mod">
          <ac:chgData name="Miss C Morrison" userId="4b3ecf94-75e9-4b68-8955-6669999d133b" providerId="ADAL" clId="{6E941FD2-AF9C-40E6-9A62-077CFBBB2D99}" dt="2026-04-01T10:41:33.615" v="500" actId="14100"/>
          <ac:spMkLst>
            <pc:docMk/>
            <pc:sldMk cId="2704768462" sldId="261"/>
            <ac:spMk id="152" creationId="{B3737292-D276-4836-AF5E-0A1D8E72757F}"/>
          </ac:spMkLst>
        </pc:spChg>
        <pc:spChg chg="mod">
          <ac:chgData name="Miss C Morrison" userId="4b3ecf94-75e9-4b68-8955-6669999d133b" providerId="ADAL" clId="{6E941FD2-AF9C-40E6-9A62-077CFBBB2D99}" dt="2026-04-01T10:59:05.708" v="636" actId="14100"/>
          <ac:spMkLst>
            <pc:docMk/>
            <pc:sldMk cId="2704768462" sldId="261"/>
            <ac:spMk id="156" creationId="{70420AA4-C8B8-4B42-A905-790FF4FE57D6}"/>
          </ac:spMkLst>
        </pc:spChg>
        <pc:spChg chg="mod">
          <ac:chgData name="Miss C Morrison" userId="4b3ecf94-75e9-4b68-8955-6669999d133b" providerId="ADAL" clId="{6E941FD2-AF9C-40E6-9A62-077CFBBB2D99}" dt="2026-04-01T10:28:43.792" v="432" actId="2711"/>
          <ac:spMkLst>
            <pc:docMk/>
            <pc:sldMk cId="2704768462" sldId="261"/>
            <ac:spMk id="157" creationId="{00000000-0000-0000-0000-000000000000}"/>
          </ac:spMkLst>
        </pc:spChg>
        <pc:spChg chg="mod">
          <ac:chgData name="Miss C Morrison" userId="4b3ecf94-75e9-4b68-8955-6669999d133b" providerId="ADAL" clId="{6E941FD2-AF9C-40E6-9A62-077CFBBB2D99}" dt="2026-04-01T11:02:40.065" v="680" actId="1076"/>
          <ac:spMkLst>
            <pc:docMk/>
            <pc:sldMk cId="2704768462" sldId="261"/>
            <ac:spMk id="167" creationId="{6BBDF91D-3500-4AB7-B065-DFDFD880D647}"/>
          </ac:spMkLst>
        </pc:spChg>
        <pc:spChg chg="add mod">
          <ac:chgData name="Miss C Morrison" userId="4b3ecf94-75e9-4b68-8955-6669999d133b" providerId="ADAL" clId="{6E941FD2-AF9C-40E6-9A62-077CFBBB2D99}" dt="2026-04-01T10:40:55.028" v="496" actId="14100"/>
          <ac:spMkLst>
            <pc:docMk/>
            <pc:sldMk cId="2704768462" sldId="261"/>
            <ac:spMk id="170" creationId="{E7A37D94-9258-FDC3-A1B1-ED802818EF81}"/>
          </ac:spMkLst>
        </pc:spChg>
        <pc:spChg chg="mod ord">
          <ac:chgData name="Miss C Morrison" userId="4b3ecf94-75e9-4b68-8955-6669999d133b" providerId="ADAL" clId="{6E941FD2-AF9C-40E6-9A62-077CFBBB2D99}" dt="2026-04-01T09:59:49.118" v="207" actId="164"/>
          <ac:spMkLst>
            <pc:docMk/>
            <pc:sldMk cId="2704768462" sldId="261"/>
            <ac:spMk id="175" creationId="{3CF28E62-B1AC-53FE-3744-06902D0C8237}"/>
          </ac:spMkLst>
        </pc:spChg>
        <pc:spChg chg="add del mod">
          <ac:chgData name="Miss C Morrison" userId="4b3ecf94-75e9-4b68-8955-6669999d133b" providerId="ADAL" clId="{6E941FD2-AF9C-40E6-9A62-077CFBBB2D99}" dt="2026-04-01T10:40:14.007" v="488" actId="1076"/>
          <ac:spMkLst>
            <pc:docMk/>
            <pc:sldMk cId="2704768462" sldId="261"/>
            <ac:spMk id="178" creationId="{475C0451-A488-C5BE-41F3-02BDBA79D64F}"/>
          </ac:spMkLst>
        </pc:spChg>
        <pc:spChg chg="add mod">
          <ac:chgData name="Miss C Morrison" userId="4b3ecf94-75e9-4b68-8955-6669999d133b" providerId="ADAL" clId="{6E941FD2-AF9C-40E6-9A62-077CFBBB2D99}" dt="2026-04-01T10:49:15.977" v="579" actId="1076"/>
          <ac:spMkLst>
            <pc:docMk/>
            <pc:sldMk cId="2704768462" sldId="261"/>
            <ac:spMk id="189" creationId="{A84D0C9D-7E5D-4D01-5EB4-AFEC9BB66A54}"/>
          </ac:spMkLst>
        </pc:spChg>
        <pc:spChg chg="mod">
          <ac:chgData name="Miss C Morrison" userId="4b3ecf94-75e9-4b68-8955-6669999d133b" providerId="ADAL" clId="{6E941FD2-AF9C-40E6-9A62-077CFBBB2D99}" dt="2026-04-01T11:01:27.612" v="662"/>
          <ac:spMkLst>
            <pc:docMk/>
            <pc:sldMk cId="2704768462" sldId="261"/>
            <ac:spMk id="194" creationId="{35B2657F-1E17-3942-1977-C34B0F9820FC}"/>
          </ac:spMkLst>
        </pc:spChg>
        <pc:spChg chg="del">
          <ac:chgData name="Miss C Morrison" userId="4b3ecf94-75e9-4b68-8955-6669999d133b" providerId="ADAL" clId="{6E941FD2-AF9C-40E6-9A62-077CFBBB2D99}" dt="2026-04-01T10:44:50.260" v="533" actId="478"/>
          <ac:spMkLst>
            <pc:docMk/>
            <pc:sldMk cId="2704768462" sldId="261"/>
            <ac:spMk id="195" creationId="{6B3E444E-F52D-B9E0-6A0D-A8453989F150}"/>
          </ac:spMkLst>
        </pc:spChg>
        <pc:spChg chg="mod ord">
          <ac:chgData name="Miss C Morrison" userId="4b3ecf94-75e9-4b68-8955-6669999d133b" providerId="ADAL" clId="{6E941FD2-AF9C-40E6-9A62-077CFBBB2D99}" dt="2026-04-01T11:13:43.225" v="816" actId="207"/>
          <ac:spMkLst>
            <pc:docMk/>
            <pc:sldMk cId="2704768462" sldId="261"/>
            <ac:spMk id="196" creationId="{DEB8E279-E04A-1D42-BB1C-813616780CD4}"/>
          </ac:spMkLst>
        </pc:spChg>
        <pc:spChg chg="mod">
          <ac:chgData name="Miss C Morrison" userId="4b3ecf94-75e9-4b68-8955-6669999d133b" providerId="ADAL" clId="{6E941FD2-AF9C-40E6-9A62-077CFBBB2D99}" dt="2026-04-01T10:52:47.625" v="617" actId="1076"/>
          <ac:spMkLst>
            <pc:docMk/>
            <pc:sldMk cId="2704768462" sldId="261"/>
            <ac:spMk id="197" creationId="{6BB0E9D4-1E06-10F9-7CBC-5753E25050C8}"/>
          </ac:spMkLst>
        </pc:spChg>
        <pc:spChg chg="mod">
          <ac:chgData name="Miss C Morrison" userId="4b3ecf94-75e9-4b68-8955-6669999d133b" providerId="ADAL" clId="{6E941FD2-AF9C-40E6-9A62-077CFBBB2D99}" dt="2026-04-01T10:51:53.525" v="605" actId="1076"/>
          <ac:spMkLst>
            <pc:docMk/>
            <pc:sldMk cId="2704768462" sldId="261"/>
            <ac:spMk id="198" creationId="{BAF4D5E5-8896-779A-86DD-B364232D8AD5}"/>
          </ac:spMkLst>
        </pc:spChg>
        <pc:spChg chg="mod">
          <ac:chgData name="Miss C Morrison" userId="4b3ecf94-75e9-4b68-8955-6669999d133b" providerId="ADAL" clId="{6E941FD2-AF9C-40E6-9A62-077CFBBB2D99}" dt="2026-04-01T10:57:54.430" v="624" actId="122"/>
          <ac:spMkLst>
            <pc:docMk/>
            <pc:sldMk cId="2704768462" sldId="261"/>
            <ac:spMk id="199" creationId="{363EE504-C237-492C-3D02-0F4BB8AE2286}"/>
          </ac:spMkLst>
        </pc:spChg>
        <pc:spChg chg="mod ord">
          <ac:chgData name="Miss C Morrison" userId="4b3ecf94-75e9-4b68-8955-6669999d133b" providerId="ADAL" clId="{6E941FD2-AF9C-40E6-9A62-077CFBBB2D99}" dt="2026-04-01T11:00:35.774" v="655" actId="207"/>
          <ac:spMkLst>
            <pc:docMk/>
            <pc:sldMk cId="2704768462" sldId="261"/>
            <ac:spMk id="200" creationId="{8E9A98E9-7D1B-CFC8-D4DC-29AD34059E21}"/>
          </ac:spMkLst>
        </pc:spChg>
        <pc:spChg chg="mod">
          <ac:chgData name="Miss C Morrison" userId="4b3ecf94-75e9-4b68-8955-6669999d133b" providerId="ADAL" clId="{6E941FD2-AF9C-40E6-9A62-077CFBBB2D99}" dt="2026-04-01T11:01:27.612" v="662"/>
          <ac:spMkLst>
            <pc:docMk/>
            <pc:sldMk cId="2704768462" sldId="261"/>
            <ac:spMk id="202" creationId="{EB6163CE-D56C-88D4-2FDE-29857D905DE9}"/>
          </ac:spMkLst>
        </pc:spChg>
        <pc:spChg chg="add mod">
          <ac:chgData name="Miss C Morrison" userId="4b3ecf94-75e9-4b68-8955-6669999d133b" providerId="ADAL" clId="{6E941FD2-AF9C-40E6-9A62-077CFBBB2D99}" dt="2026-04-01T12:14:35.188" v="1346" actId="14100"/>
          <ac:spMkLst>
            <pc:docMk/>
            <pc:sldMk cId="2704768462" sldId="261"/>
            <ac:spMk id="206" creationId="{6B9E6884-363B-703A-8C67-0B0738E0C2E8}"/>
          </ac:spMkLst>
        </pc:spChg>
        <pc:spChg chg="add mod">
          <ac:chgData name="Miss C Morrison" userId="4b3ecf94-75e9-4b68-8955-6669999d133b" providerId="ADAL" clId="{6E941FD2-AF9C-40E6-9A62-077CFBBB2D99}" dt="2026-04-01T11:09:20.344" v="769" actId="122"/>
          <ac:spMkLst>
            <pc:docMk/>
            <pc:sldMk cId="2704768462" sldId="261"/>
            <ac:spMk id="220" creationId="{8DA6E1C8-67D4-063E-645F-4DC8958FFEC7}"/>
          </ac:spMkLst>
        </pc:spChg>
        <pc:spChg chg="mod">
          <ac:chgData name="Miss C Morrison" userId="4b3ecf94-75e9-4b68-8955-6669999d133b" providerId="ADAL" clId="{6E941FD2-AF9C-40E6-9A62-077CFBBB2D99}" dt="2026-04-01T11:03:21.553" v="688" actId="1076"/>
          <ac:spMkLst>
            <pc:docMk/>
            <pc:sldMk cId="2704768462" sldId="261"/>
            <ac:spMk id="222" creationId="{05C7B23E-1630-A627-E312-D7E44955D415}"/>
          </ac:spMkLst>
        </pc:spChg>
        <pc:spChg chg="mod">
          <ac:chgData name="Miss C Morrison" userId="4b3ecf94-75e9-4b68-8955-6669999d133b" providerId="ADAL" clId="{6E941FD2-AF9C-40E6-9A62-077CFBBB2D99}" dt="2026-04-01T11:09:48.034" v="775" actId="14100"/>
          <ac:spMkLst>
            <pc:docMk/>
            <pc:sldMk cId="2704768462" sldId="261"/>
            <ac:spMk id="226" creationId="{120CA3AB-E5BB-C885-F0B9-025A44647EAA}"/>
          </ac:spMkLst>
        </pc:spChg>
        <pc:spChg chg="mod">
          <ac:chgData name="Miss C Morrison" userId="4b3ecf94-75e9-4b68-8955-6669999d133b" providerId="ADAL" clId="{6E941FD2-AF9C-40E6-9A62-077CFBBB2D99}" dt="2026-04-01T11:08:37.308" v="760" actId="14100"/>
          <ac:spMkLst>
            <pc:docMk/>
            <pc:sldMk cId="2704768462" sldId="261"/>
            <ac:spMk id="227" creationId="{8953376D-26E2-4E65-DFC2-7622D92F54EA}"/>
          </ac:spMkLst>
        </pc:spChg>
        <pc:spChg chg="mod">
          <ac:chgData name="Miss C Morrison" userId="4b3ecf94-75e9-4b68-8955-6669999d133b" providerId="ADAL" clId="{6E941FD2-AF9C-40E6-9A62-077CFBBB2D99}" dt="2026-04-01T11:10:45.981" v="788" actId="14100"/>
          <ac:spMkLst>
            <pc:docMk/>
            <pc:sldMk cId="2704768462" sldId="261"/>
            <ac:spMk id="239" creationId="{31905114-955A-A512-7714-84F83043DF0F}"/>
          </ac:spMkLst>
        </pc:spChg>
        <pc:spChg chg="mod">
          <ac:chgData name="Miss C Morrison" userId="4b3ecf94-75e9-4b68-8955-6669999d133b" providerId="ADAL" clId="{6E941FD2-AF9C-40E6-9A62-077CFBBB2D99}" dt="2026-04-01T11:11:33.408" v="795" actId="14100"/>
          <ac:spMkLst>
            <pc:docMk/>
            <pc:sldMk cId="2704768462" sldId="261"/>
            <ac:spMk id="241" creationId="{DDE0FBB6-C8B6-65FD-AFA2-190C3CEB5ED9}"/>
          </ac:spMkLst>
        </pc:spChg>
        <pc:spChg chg="del mod">
          <ac:chgData name="Miss C Morrison" userId="4b3ecf94-75e9-4b68-8955-6669999d133b" providerId="ADAL" clId="{6E941FD2-AF9C-40E6-9A62-077CFBBB2D99}" dt="2026-04-01T11:13:19.149" v="812" actId="478"/>
          <ac:spMkLst>
            <pc:docMk/>
            <pc:sldMk cId="2704768462" sldId="261"/>
            <ac:spMk id="242" creationId="{929277B9-DBCD-96C6-EDC0-A5E553F13043}"/>
          </ac:spMkLst>
        </pc:spChg>
        <pc:spChg chg="del mod">
          <ac:chgData name="Miss C Morrison" userId="4b3ecf94-75e9-4b68-8955-6669999d133b" providerId="ADAL" clId="{6E941FD2-AF9C-40E6-9A62-077CFBBB2D99}" dt="2026-04-01T10:00:10.774" v="211" actId="478"/>
          <ac:spMkLst>
            <pc:docMk/>
            <pc:sldMk cId="2704768462" sldId="261"/>
            <ac:spMk id="246" creationId="{25476C79-55CA-496F-A8DE-CC1DCA57726E}"/>
          </ac:spMkLst>
        </pc:spChg>
        <pc:spChg chg="mod">
          <ac:chgData name="Miss C Morrison" userId="4b3ecf94-75e9-4b68-8955-6669999d133b" providerId="ADAL" clId="{6E941FD2-AF9C-40E6-9A62-077CFBBB2D99}" dt="2026-04-01T11:12:38.282" v="807" actId="14100"/>
          <ac:spMkLst>
            <pc:docMk/>
            <pc:sldMk cId="2704768462" sldId="261"/>
            <ac:spMk id="252" creationId="{1A5D75D0-210E-CB8B-FD22-D1C59D4C46DB}"/>
          </ac:spMkLst>
        </pc:spChg>
        <pc:spChg chg="mod">
          <ac:chgData name="Miss C Morrison" userId="4b3ecf94-75e9-4b68-8955-6669999d133b" providerId="ADAL" clId="{6E941FD2-AF9C-40E6-9A62-077CFBBB2D99}" dt="2026-04-01T09:48:02.932" v="133" actId="14100"/>
          <ac:spMkLst>
            <pc:docMk/>
            <pc:sldMk cId="2704768462" sldId="261"/>
            <ac:spMk id="284" creationId="{C4EC9FA0-8ECF-4D5C-BB78-132B86DD3AC7}"/>
          </ac:spMkLst>
        </pc:spChg>
        <pc:spChg chg="mod">
          <ac:chgData name="Miss C Morrison" userId="4b3ecf94-75e9-4b68-8955-6669999d133b" providerId="ADAL" clId="{6E941FD2-AF9C-40E6-9A62-077CFBBB2D99}" dt="2026-04-01T09:49:43.109" v="148" actId="1076"/>
          <ac:spMkLst>
            <pc:docMk/>
            <pc:sldMk cId="2704768462" sldId="261"/>
            <ac:spMk id="285" creationId="{0836D07D-62A0-41AA-8F12-304C1D969E26}"/>
          </ac:spMkLst>
        </pc:spChg>
        <pc:spChg chg="mod">
          <ac:chgData name="Miss C Morrison" userId="4b3ecf94-75e9-4b68-8955-6669999d133b" providerId="ADAL" clId="{6E941FD2-AF9C-40E6-9A62-077CFBBB2D99}" dt="2026-04-01T11:12:19.836" v="804" actId="122"/>
          <ac:spMkLst>
            <pc:docMk/>
            <pc:sldMk cId="2704768462" sldId="261"/>
            <ac:spMk id="295" creationId="{32EBA2B4-EB25-2D04-DAC0-620258E52768}"/>
          </ac:spMkLst>
        </pc:spChg>
        <pc:spChg chg="mod ord">
          <ac:chgData name="Miss C Morrison" userId="4b3ecf94-75e9-4b68-8955-6669999d133b" providerId="ADAL" clId="{6E941FD2-AF9C-40E6-9A62-077CFBBB2D99}" dt="2026-04-01T11:05:10.605" v="720" actId="207"/>
          <ac:spMkLst>
            <pc:docMk/>
            <pc:sldMk cId="2704768462" sldId="261"/>
            <ac:spMk id="405" creationId="{00000000-0000-0000-0000-000000000000}"/>
          </ac:spMkLst>
        </pc:spChg>
        <pc:spChg chg="add mod">
          <ac:chgData name="Miss C Morrison" userId="4b3ecf94-75e9-4b68-8955-6669999d133b" providerId="ADAL" clId="{6E941FD2-AF9C-40E6-9A62-077CFBBB2D99}" dt="2026-04-01T10:03:32.453" v="254" actId="1076"/>
          <ac:spMkLst>
            <pc:docMk/>
            <pc:sldMk cId="2704768462" sldId="261"/>
            <ac:spMk id="458" creationId="{C0F34BE9-0C86-65C6-36BB-A4841A8EC8B2}"/>
          </ac:spMkLst>
        </pc:spChg>
        <pc:spChg chg="add mod">
          <ac:chgData name="Miss C Morrison" userId="4b3ecf94-75e9-4b68-8955-6669999d133b" providerId="ADAL" clId="{6E941FD2-AF9C-40E6-9A62-077CFBBB2D99}" dt="2026-04-01T10:03:40.272" v="255" actId="1076"/>
          <ac:spMkLst>
            <pc:docMk/>
            <pc:sldMk cId="2704768462" sldId="261"/>
            <ac:spMk id="459" creationId="{DC5B9C7B-2496-A164-D2B6-0E8443DAE306}"/>
          </ac:spMkLst>
        </pc:spChg>
        <pc:spChg chg="del topLvl">
          <ac:chgData name="Miss C Morrison" userId="4b3ecf94-75e9-4b68-8955-6669999d133b" providerId="ADAL" clId="{6E941FD2-AF9C-40E6-9A62-077CFBBB2D99}" dt="2026-04-01T09:49:57.532" v="149" actId="478"/>
          <ac:spMkLst>
            <pc:docMk/>
            <pc:sldMk cId="2704768462" sldId="261"/>
            <ac:spMk id="471" creationId="{A37C2C9A-7912-CBB8-D8FE-9082713DC2ED}"/>
          </ac:spMkLst>
        </pc:spChg>
        <pc:spChg chg="del topLvl">
          <ac:chgData name="Miss C Morrison" userId="4b3ecf94-75e9-4b68-8955-6669999d133b" providerId="ADAL" clId="{6E941FD2-AF9C-40E6-9A62-077CFBBB2D99}" dt="2026-04-01T09:49:58.900" v="150" actId="478"/>
          <ac:spMkLst>
            <pc:docMk/>
            <pc:sldMk cId="2704768462" sldId="261"/>
            <ac:spMk id="476" creationId="{2B427EE8-0AF1-E429-6726-AC0B21DA41B8}"/>
          </ac:spMkLst>
        </pc:spChg>
        <pc:spChg chg="mod">
          <ac:chgData name="Miss C Morrison" userId="4b3ecf94-75e9-4b68-8955-6669999d133b" providerId="ADAL" clId="{6E941FD2-AF9C-40E6-9A62-077CFBBB2D99}" dt="2026-04-01T10:18:07.126" v="328" actId="1076"/>
          <ac:spMkLst>
            <pc:docMk/>
            <pc:sldMk cId="2704768462" sldId="261"/>
            <ac:spMk id="480" creationId="{9133DCA4-83EF-D470-C040-EB0BF7C5DA55}"/>
          </ac:spMkLst>
        </pc:spChg>
        <pc:spChg chg="mod">
          <ac:chgData name="Miss C Morrison" userId="4b3ecf94-75e9-4b68-8955-6669999d133b" providerId="ADAL" clId="{6E941FD2-AF9C-40E6-9A62-077CFBBB2D99}" dt="2026-04-01T10:16:21.076" v="316" actId="1076"/>
          <ac:spMkLst>
            <pc:docMk/>
            <pc:sldMk cId="2704768462" sldId="261"/>
            <ac:spMk id="498" creationId="{9106F666-7187-A2D3-12CF-0C1A2C46BFFF}"/>
          </ac:spMkLst>
        </pc:spChg>
        <pc:spChg chg="mod">
          <ac:chgData name="Miss C Morrison" userId="4b3ecf94-75e9-4b68-8955-6669999d133b" providerId="ADAL" clId="{6E941FD2-AF9C-40E6-9A62-077CFBBB2D99}" dt="2026-04-01T10:17:02.920" v="322" actId="122"/>
          <ac:spMkLst>
            <pc:docMk/>
            <pc:sldMk cId="2704768462" sldId="261"/>
            <ac:spMk id="499" creationId="{34A19919-2452-AFEE-F57A-901DA1304AE4}"/>
          </ac:spMkLst>
        </pc:spChg>
        <pc:spChg chg="mod">
          <ac:chgData name="Miss C Morrison" userId="4b3ecf94-75e9-4b68-8955-6669999d133b" providerId="ADAL" clId="{6E941FD2-AF9C-40E6-9A62-077CFBBB2D99}" dt="2026-04-01T10:17:35.631" v="326" actId="1076"/>
          <ac:spMkLst>
            <pc:docMk/>
            <pc:sldMk cId="2704768462" sldId="261"/>
            <ac:spMk id="500" creationId="{3A78FCBB-5429-2DAA-1B60-F018DBDB0400}"/>
          </ac:spMkLst>
        </pc:spChg>
        <pc:spChg chg="mod">
          <ac:chgData name="Miss C Morrison" userId="4b3ecf94-75e9-4b68-8955-6669999d133b" providerId="ADAL" clId="{6E941FD2-AF9C-40E6-9A62-077CFBBB2D99}" dt="2026-04-01T10:46:28.853" v="548" actId="1076"/>
          <ac:spMkLst>
            <pc:docMk/>
            <pc:sldMk cId="2704768462" sldId="261"/>
            <ac:spMk id="1027" creationId="{88037B53-00DB-3F8D-AF86-82B91068FA1C}"/>
          </ac:spMkLst>
        </pc:spChg>
        <pc:spChg chg="add mod ord">
          <ac:chgData name="Miss C Morrison" userId="4b3ecf94-75e9-4b68-8955-6669999d133b" providerId="ADAL" clId="{6E941FD2-AF9C-40E6-9A62-077CFBBB2D99}" dt="2026-04-01T11:03:36.785" v="690" actId="166"/>
          <ac:spMkLst>
            <pc:docMk/>
            <pc:sldMk cId="2704768462" sldId="261"/>
            <ac:spMk id="1038" creationId="{B2412849-6E80-0519-696F-40AA8A01C653}"/>
          </ac:spMkLst>
        </pc:spChg>
        <pc:spChg chg="del">
          <ac:chgData name="Miss C Morrison" userId="4b3ecf94-75e9-4b68-8955-6669999d133b" providerId="ADAL" clId="{6E941FD2-AF9C-40E6-9A62-077CFBBB2D99}" dt="2026-04-01T10:44:31.221" v="530" actId="478"/>
          <ac:spMkLst>
            <pc:docMk/>
            <pc:sldMk cId="2704768462" sldId="261"/>
            <ac:spMk id="1040" creationId="{B2B6584F-E346-FBFC-1AF4-68CB71349747}"/>
          </ac:spMkLst>
        </pc:spChg>
        <pc:spChg chg="add mod ord">
          <ac:chgData name="Miss C Morrison" userId="4b3ecf94-75e9-4b68-8955-6669999d133b" providerId="ADAL" clId="{6E941FD2-AF9C-40E6-9A62-077CFBBB2D99}" dt="2026-04-01T11:00:54.405" v="657" actId="20577"/>
          <ac:spMkLst>
            <pc:docMk/>
            <pc:sldMk cId="2704768462" sldId="261"/>
            <ac:spMk id="1069" creationId="{DD48B5FB-45B9-A491-1BC7-275AAEB18A1F}"/>
          </ac:spMkLst>
        </pc:spChg>
        <pc:grpChg chg="add mod">
          <ac:chgData name="Miss C Morrison" userId="4b3ecf94-75e9-4b68-8955-6669999d133b" providerId="ADAL" clId="{6E941FD2-AF9C-40E6-9A62-077CFBBB2D99}" dt="2026-04-01T09:52:24.844" v="173" actId="1076"/>
          <ac:grpSpMkLst>
            <pc:docMk/>
            <pc:sldMk cId="2704768462" sldId="261"/>
            <ac:grpSpMk id="55" creationId="{6D453D32-FA0B-E318-DF4E-51F21C66A1A0}"/>
          </ac:grpSpMkLst>
        </pc:grpChg>
        <pc:grpChg chg="add mod">
          <ac:chgData name="Miss C Morrison" userId="4b3ecf94-75e9-4b68-8955-6669999d133b" providerId="ADAL" clId="{6E941FD2-AF9C-40E6-9A62-077CFBBB2D99}" dt="2026-04-01T11:01:32.087" v="663" actId="1076"/>
          <ac:grpSpMkLst>
            <pc:docMk/>
            <pc:sldMk cId="2704768462" sldId="261"/>
            <ac:grpSpMk id="111" creationId="{8BE54B82-1087-841B-D8BA-05B83B74449C}"/>
          </ac:grpSpMkLst>
        </pc:grpChg>
        <pc:grpChg chg="del">
          <ac:chgData name="Miss C Morrison" userId="4b3ecf94-75e9-4b68-8955-6669999d133b" providerId="ADAL" clId="{6E941FD2-AF9C-40E6-9A62-077CFBBB2D99}" dt="2026-04-01T10:29:43.872" v="439" actId="478"/>
          <ac:grpSpMkLst>
            <pc:docMk/>
            <pc:sldMk cId="2704768462" sldId="261"/>
            <ac:grpSpMk id="127" creationId="{30815C43-CA57-89E2-CF4C-89914015726D}"/>
          </ac:grpSpMkLst>
        </pc:grpChg>
        <pc:grpChg chg="mod">
          <ac:chgData name="Miss C Morrison" userId="4b3ecf94-75e9-4b68-8955-6669999d133b" providerId="ADAL" clId="{6E941FD2-AF9C-40E6-9A62-077CFBBB2D99}" dt="2026-04-01T10:44:48.697" v="532" actId="1076"/>
          <ac:grpSpMkLst>
            <pc:docMk/>
            <pc:sldMk cId="2704768462" sldId="261"/>
            <ac:grpSpMk id="145" creationId="{52E5CC05-4CA0-46E8-98CB-15E8345F6494}"/>
          </ac:grpSpMkLst>
        </pc:grpChg>
        <pc:grpChg chg="mod">
          <ac:chgData name="Miss C Morrison" userId="4b3ecf94-75e9-4b68-8955-6669999d133b" providerId="ADAL" clId="{6E941FD2-AF9C-40E6-9A62-077CFBBB2D99}" dt="2026-04-01T11:01:21.972" v="661" actId="1076"/>
          <ac:grpSpMkLst>
            <pc:docMk/>
            <pc:sldMk cId="2704768462" sldId="261"/>
            <ac:grpSpMk id="162" creationId="{CBF681FF-47CC-44BB-9D2A-4AA3B2573C7B}"/>
          </ac:grpSpMkLst>
        </pc:grpChg>
        <pc:grpChg chg="mod">
          <ac:chgData name="Miss C Morrison" userId="4b3ecf94-75e9-4b68-8955-6669999d133b" providerId="ADAL" clId="{6E941FD2-AF9C-40E6-9A62-077CFBBB2D99}" dt="2026-04-01T11:10:28.324" v="783" actId="1076"/>
          <ac:grpSpMkLst>
            <pc:docMk/>
            <pc:sldMk cId="2704768462" sldId="261"/>
            <ac:grpSpMk id="166" creationId="{D5FEB202-2B98-412A-8436-94079D72EFDF}"/>
          </ac:grpSpMkLst>
        </pc:grpChg>
        <pc:grpChg chg="del mod">
          <ac:chgData name="Miss C Morrison" userId="4b3ecf94-75e9-4b68-8955-6669999d133b" providerId="ADAL" clId="{6E941FD2-AF9C-40E6-9A62-077CFBBB2D99}" dt="2026-04-01T09:58:44.016" v="196" actId="478"/>
          <ac:grpSpMkLst>
            <pc:docMk/>
            <pc:sldMk cId="2704768462" sldId="261"/>
            <ac:grpSpMk id="171" creationId="{0AC7526D-CD46-32E0-E940-A6A555CD0452}"/>
          </ac:grpSpMkLst>
        </pc:grpChg>
        <pc:grpChg chg="add mod">
          <ac:chgData name="Miss C Morrison" userId="4b3ecf94-75e9-4b68-8955-6669999d133b" providerId="ADAL" clId="{6E941FD2-AF9C-40E6-9A62-077CFBBB2D99}" dt="2026-04-01T11:13:27.753" v="813" actId="1076"/>
          <ac:grpSpMkLst>
            <pc:docMk/>
            <pc:sldMk cId="2704768462" sldId="261"/>
            <ac:grpSpMk id="193" creationId="{8B3FFA2B-A677-2EE6-6CC3-F410E6E7D21D}"/>
          </ac:grpSpMkLst>
        </pc:grpChg>
        <pc:grpChg chg="add del mod">
          <ac:chgData name="Miss C Morrison" userId="4b3ecf94-75e9-4b68-8955-6669999d133b" providerId="ADAL" clId="{6E941FD2-AF9C-40E6-9A62-077CFBBB2D99}" dt="2026-04-01T09:54:22.362" v="185" actId="478"/>
          <ac:grpSpMkLst>
            <pc:docMk/>
            <pc:sldMk cId="2704768462" sldId="261"/>
            <ac:grpSpMk id="244" creationId="{9ACA702D-CF09-4B64-B3B6-7ECDE9E14B2A}"/>
          </ac:grpSpMkLst>
        </pc:grpChg>
        <pc:grpChg chg="mod">
          <ac:chgData name="Miss C Morrison" userId="4b3ecf94-75e9-4b68-8955-6669999d133b" providerId="ADAL" clId="{6E941FD2-AF9C-40E6-9A62-077CFBBB2D99}" dt="2026-04-01T09:36:19.883" v="18" actId="14100"/>
          <ac:grpSpMkLst>
            <pc:docMk/>
            <pc:sldMk cId="2704768462" sldId="261"/>
            <ac:grpSpMk id="281" creationId="{B7199678-5489-4A25-862C-98954428DE49}"/>
          </ac:grpSpMkLst>
        </pc:grpChg>
        <pc:grpChg chg="add del mod">
          <ac:chgData name="Miss C Morrison" userId="4b3ecf94-75e9-4b68-8955-6669999d133b" providerId="ADAL" clId="{6E941FD2-AF9C-40E6-9A62-077CFBBB2D99}" dt="2026-04-01T10:00:00.368" v="209" actId="478"/>
          <ac:grpSpMkLst>
            <pc:docMk/>
            <pc:sldMk cId="2704768462" sldId="261"/>
            <ac:grpSpMk id="455" creationId="{BBCA5AF4-E16E-1F16-4369-86DE0F6946BE}"/>
          </ac:grpSpMkLst>
        </pc:grpChg>
        <pc:grpChg chg="del">
          <ac:chgData name="Miss C Morrison" userId="4b3ecf94-75e9-4b68-8955-6669999d133b" providerId="ADAL" clId="{6E941FD2-AF9C-40E6-9A62-077CFBBB2D99}" dt="2026-04-01T09:49:57.532" v="149" actId="478"/>
          <ac:grpSpMkLst>
            <pc:docMk/>
            <pc:sldMk cId="2704768462" sldId="261"/>
            <ac:grpSpMk id="470" creationId="{9119BD9B-D68B-E74D-510A-A8BAE446A137}"/>
          </ac:grpSpMkLst>
        </pc:grpChg>
        <pc:grpChg chg="mod">
          <ac:chgData name="Miss C Morrison" userId="4b3ecf94-75e9-4b68-8955-6669999d133b" providerId="ADAL" clId="{6E941FD2-AF9C-40E6-9A62-077CFBBB2D99}" dt="2026-04-01T10:23:48.716" v="376" actId="1076"/>
          <ac:grpSpMkLst>
            <pc:docMk/>
            <pc:sldMk cId="2704768462" sldId="261"/>
            <ac:grpSpMk id="472" creationId="{00000000-0000-0000-0000-000000000000}"/>
          </ac:grpSpMkLst>
        </pc:grpChg>
        <pc:grpChg chg="mod">
          <ac:chgData name="Miss C Morrison" userId="4b3ecf94-75e9-4b68-8955-6669999d133b" providerId="ADAL" clId="{6E941FD2-AF9C-40E6-9A62-077CFBBB2D99}" dt="2026-04-01T09:52:24.844" v="173" actId="1076"/>
          <ac:grpSpMkLst>
            <pc:docMk/>
            <pc:sldMk cId="2704768462" sldId="261"/>
            <ac:grpSpMk id="483" creationId="{00000000-0000-0000-0000-000000000000}"/>
          </ac:grpSpMkLst>
        </pc:grpChg>
        <pc:grpChg chg="del">
          <ac:chgData name="Miss C Morrison" userId="4b3ecf94-75e9-4b68-8955-6669999d133b" providerId="ADAL" clId="{6E941FD2-AF9C-40E6-9A62-077CFBBB2D99}" dt="2026-04-01T10:01:05.490" v="229" actId="478"/>
          <ac:grpSpMkLst>
            <pc:docMk/>
            <pc:sldMk cId="2704768462" sldId="261"/>
            <ac:grpSpMk id="494" creationId="{9DE35164-8F9F-4CDB-0DBF-BC1F8607E70E}"/>
          </ac:grpSpMkLst>
        </pc:grpChg>
        <pc:grpChg chg="del mod">
          <ac:chgData name="Miss C Morrison" userId="4b3ecf94-75e9-4b68-8955-6669999d133b" providerId="ADAL" clId="{6E941FD2-AF9C-40E6-9A62-077CFBBB2D99}" dt="2026-04-01T11:01:38.082" v="669" actId="478"/>
          <ac:grpSpMkLst>
            <pc:docMk/>
            <pc:sldMk cId="2704768462" sldId="261"/>
            <ac:grpSpMk id="1041" creationId="{27D5F79C-EDBD-4604-7028-E8166875B9E3}"/>
          </ac:grpSpMkLst>
        </pc:grpChg>
        <pc:grpChg chg="del">
          <ac:chgData name="Miss C Morrison" userId="4b3ecf94-75e9-4b68-8955-6669999d133b" providerId="ADAL" clId="{6E941FD2-AF9C-40E6-9A62-077CFBBB2D99}" dt="2026-04-01T10:00:02.666" v="210" actId="478"/>
          <ac:grpSpMkLst>
            <pc:docMk/>
            <pc:sldMk cId="2704768462" sldId="261"/>
            <ac:grpSpMk id="1054" creationId="{318FDD78-F294-81C7-1386-A78759F7E656}"/>
          </ac:grpSpMkLst>
        </pc:grpChg>
        <pc:grpChg chg="del">
          <ac:chgData name="Miss C Morrison" userId="4b3ecf94-75e9-4b68-8955-6669999d133b" providerId="ADAL" clId="{6E941FD2-AF9C-40E6-9A62-077CFBBB2D99}" dt="2026-04-01T10:47:09.812" v="552" actId="478"/>
          <ac:grpSpMkLst>
            <pc:docMk/>
            <pc:sldMk cId="2704768462" sldId="261"/>
            <ac:grpSpMk id="1058" creationId="{75492753-5EF3-F307-E112-6875D675268A}"/>
          </ac:grpSpMkLst>
        </pc:grpChg>
        <pc:grpChg chg="mod">
          <ac:chgData name="Miss C Morrison" userId="4b3ecf94-75e9-4b68-8955-6669999d133b" providerId="ADAL" clId="{6E941FD2-AF9C-40E6-9A62-077CFBBB2D99}" dt="2026-04-01T09:48:34.087" v="141" actId="207"/>
          <ac:grpSpMkLst>
            <pc:docMk/>
            <pc:sldMk cId="2704768462" sldId="261"/>
            <ac:grpSpMk id="1070" creationId="{00000000-0000-0000-0000-000000000000}"/>
          </ac:grpSpMkLst>
        </pc:grpChg>
        <pc:picChg chg="add mod">
          <ac:chgData name="Miss C Morrison" userId="4b3ecf94-75e9-4b68-8955-6669999d133b" providerId="ADAL" clId="{6E941FD2-AF9C-40E6-9A62-077CFBBB2D99}" dt="2026-04-01T12:09:00.598" v="1286" actId="1076"/>
          <ac:picMkLst>
            <pc:docMk/>
            <pc:sldMk cId="2704768462" sldId="261"/>
            <ac:picMk id="25" creationId="{B8A10B51-DBBF-2616-9815-EB718E2586D9}"/>
          </ac:picMkLst>
        </pc:picChg>
        <pc:picChg chg="del mod">
          <ac:chgData name="Miss C Morrison" userId="4b3ecf94-75e9-4b68-8955-6669999d133b" providerId="ADAL" clId="{6E941FD2-AF9C-40E6-9A62-077CFBBB2D99}" dt="2026-04-01T11:13:19.149" v="812" actId="478"/>
          <ac:picMkLst>
            <pc:docMk/>
            <pc:sldMk cId="2704768462" sldId="261"/>
            <ac:picMk id="98" creationId="{7133FA3F-59DD-7240-7934-1E740C890B90}"/>
          </ac:picMkLst>
        </pc:picChg>
        <pc:picChg chg="del mod">
          <ac:chgData name="Miss C Morrison" userId="4b3ecf94-75e9-4b68-8955-6669999d133b" providerId="ADAL" clId="{6E941FD2-AF9C-40E6-9A62-077CFBBB2D99}" dt="2026-04-01T11:13:19.149" v="812" actId="478"/>
          <ac:picMkLst>
            <pc:docMk/>
            <pc:sldMk cId="2704768462" sldId="261"/>
            <ac:picMk id="101" creationId="{0F3D44F1-8FB0-3951-568A-A175A44853BA}"/>
          </ac:picMkLst>
        </pc:picChg>
        <pc:picChg chg="del mod">
          <ac:chgData name="Miss C Morrison" userId="4b3ecf94-75e9-4b68-8955-6669999d133b" providerId="ADAL" clId="{6E941FD2-AF9C-40E6-9A62-077CFBBB2D99}" dt="2026-04-01T11:13:19.149" v="812" actId="478"/>
          <ac:picMkLst>
            <pc:docMk/>
            <pc:sldMk cId="2704768462" sldId="261"/>
            <ac:picMk id="105" creationId="{C98A3784-A14A-7EFC-3BBB-C2918F7E28E5}"/>
          </ac:picMkLst>
        </pc:picChg>
        <pc:picChg chg="mod">
          <ac:chgData name="Miss C Morrison" userId="4b3ecf94-75e9-4b68-8955-6669999d133b" providerId="ADAL" clId="{6E941FD2-AF9C-40E6-9A62-077CFBBB2D99}" dt="2026-04-01T10:28:16.496" v="429" actId="1076"/>
          <ac:picMkLst>
            <pc:docMk/>
            <pc:sldMk cId="2704768462" sldId="261"/>
            <ac:picMk id="109" creationId="{F6CC0B4C-7174-39EE-8EF9-780F7D668CA8}"/>
          </ac:picMkLst>
        </pc:picChg>
        <pc:picChg chg="del">
          <ac:chgData name="Miss C Morrison" userId="4b3ecf94-75e9-4b68-8955-6669999d133b" providerId="ADAL" clId="{6E941FD2-AF9C-40E6-9A62-077CFBBB2D99}" dt="2026-04-01T09:58:44.016" v="196" actId="478"/>
          <ac:picMkLst>
            <pc:docMk/>
            <pc:sldMk cId="2704768462" sldId="261"/>
            <ac:picMk id="173" creationId="{46FA0869-114F-F41E-0167-CBE6493782F8}"/>
          </ac:picMkLst>
        </pc:picChg>
        <pc:picChg chg="mod">
          <ac:chgData name="Miss C Morrison" userId="4b3ecf94-75e9-4b68-8955-6669999d133b" providerId="ADAL" clId="{6E941FD2-AF9C-40E6-9A62-077CFBBB2D99}" dt="2026-04-01T11:12:51.690" v="809" actId="1076"/>
          <ac:picMkLst>
            <pc:docMk/>
            <pc:sldMk cId="2704768462" sldId="261"/>
            <ac:picMk id="192" creationId="{8E662E9D-1831-D888-E34D-7ECE49E68EC9}"/>
          </ac:picMkLst>
        </pc:picChg>
        <pc:picChg chg="del mod">
          <ac:chgData name="Miss C Morrison" userId="4b3ecf94-75e9-4b68-8955-6669999d133b" providerId="ADAL" clId="{6E941FD2-AF9C-40E6-9A62-077CFBBB2D99}" dt="2026-04-01T11:13:19.149" v="812" actId="478"/>
          <ac:picMkLst>
            <pc:docMk/>
            <pc:sldMk cId="2704768462" sldId="261"/>
            <ac:picMk id="232" creationId="{06934B92-B91A-AE12-DBEB-7099D38165F0}"/>
          </ac:picMkLst>
        </pc:picChg>
        <pc:picChg chg="del mod">
          <ac:chgData name="Miss C Morrison" userId="4b3ecf94-75e9-4b68-8955-6669999d133b" providerId="ADAL" clId="{6E941FD2-AF9C-40E6-9A62-077CFBBB2D99}" dt="2026-04-01T11:13:19.149" v="812" actId="478"/>
          <ac:picMkLst>
            <pc:docMk/>
            <pc:sldMk cId="2704768462" sldId="261"/>
            <ac:picMk id="234" creationId="{238D2EAA-B637-4F0D-2F2D-A0FBA1DF74A9}"/>
          </ac:picMkLst>
        </pc:picChg>
        <pc:picChg chg="del">
          <ac:chgData name="Miss C Morrison" userId="4b3ecf94-75e9-4b68-8955-6669999d133b" providerId="ADAL" clId="{6E941FD2-AF9C-40E6-9A62-077CFBBB2D99}" dt="2026-04-01T11:05:25.127" v="723" actId="478"/>
          <ac:picMkLst>
            <pc:docMk/>
            <pc:sldMk cId="2704768462" sldId="261"/>
            <ac:picMk id="236" creationId="{E4945BB5-ADD1-0F08-E746-AE4188D04714}"/>
          </ac:picMkLst>
        </pc:picChg>
        <pc:picChg chg="mod">
          <ac:chgData name="Miss C Morrison" userId="4b3ecf94-75e9-4b68-8955-6669999d133b" providerId="ADAL" clId="{6E941FD2-AF9C-40E6-9A62-077CFBBB2D99}" dt="2026-04-01T11:12:59.845" v="810" actId="1076"/>
          <ac:picMkLst>
            <pc:docMk/>
            <pc:sldMk cId="2704768462" sldId="261"/>
            <ac:picMk id="238" creationId="{B0AC615F-D93E-B40E-06E2-DC236162F844}"/>
          </ac:picMkLst>
        </pc:picChg>
        <pc:picChg chg="add del mod">
          <ac:chgData name="Miss C Morrison" userId="4b3ecf94-75e9-4b68-8955-6669999d133b" providerId="ADAL" clId="{6E941FD2-AF9C-40E6-9A62-077CFBBB2D99}" dt="2026-04-01T09:54:22.362" v="185" actId="478"/>
          <ac:picMkLst>
            <pc:docMk/>
            <pc:sldMk cId="2704768462" sldId="261"/>
            <ac:picMk id="245" creationId="{96EB6C97-232C-4D14-8C64-65CDC6F8DD80}"/>
          </ac:picMkLst>
        </pc:picChg>
        <pc:picChg chg="del">
          <ac:chgData name="Miss C Morrison" userId="4b3ecf94-75e9-4b68-8955-6669999d133b" providerId="ADAL" clId="{6E941FD2-AF9C-40E6-9A62-077CFBBB2D99}" dt="2026-04-01T11:05:23.873" v="722" actId="478"/>
          <ac:picMkLst>
            <pc:docMk/>
            <pc:sldMk cId="2704768462" sldId="261"/>
            <ac:picMk id="247" creationId="{576D900D-CD4F-B271-FBF2-9F4230B88F56}"/>
          </ac:picMkLst>
        </pc:picChg>
        <pc:picChg chg="del">
          <ac:chgData name="Miss C Morrison" userId="4b3ecf94-75e9-4b68-8955-6669999d133b" providerId="ADAL" clId="{6E941FD2-AF9C-40E6-9A62-077CFBBB2D99}" dt="2026-04-01T11:05:23.313" v="721" actId="478"/>
          <ac:picMkLst>
            <pc:docMk/>
            <pc:sldMk cId="2704768462" sldId="261"/>
            <ac:picMk id="251" creationId="{20A021B8-71B4-F8FB-90E9-904F62F3D8F2}"/>
          </ac:picMkLst>
        </pc:picChg>
        <pc:picChg chg="add del mod">
          <ac:chgData name="Miss C Morrison" userId="4b3ecf94-75e9-4b68-8955-6669999d133b" providerId="ADAL" clId="{6E941FD2-AF9C-40E6-9A62-077CFBBB2D99}" dt="2026-04-01T09:57:05.268" v="190" actId="478"/>
          <ac:picMkLst>
            <pc:docMk/>
            <pc:sldMk cId="2704768462" sldId="261"/>
            <ac:picMk id="452" creationId="{EDB53EB5-F307-41C9-C09A-D607AFF3A2CD}"/>
          </ac:picMkLst>
        </pc:picChg>
        <pc:picChg chg="add mod">
          <ac:chgData name="Miss C Morrison" userId="4b3ecf94-75e9-4b68-8955-6669999d133b" providerId="ADAL" clId="{6E941FD2-AF9C-40E6-9A62-077CFBBB2D99}" dt="2026-04-01T09:59:58.130" v="208" actId="1076"/>
          <ac:picMkLst>
            <pc:docMk/>
            <pc:sldMk cId="2704768462" sldId="261"/>
            <ac:picMk id="454" creationId="{FDF5D56E-3B9A-FC52-7E8E-F30A69AB8A90}"/>
          </ac:picMkLst>
        </pc:picChg>
        <pc:picChg chg="del">
          <ac:chgData name="Miss C Morrison" userId="4b3ecf94-75e9-4b68-8955-6669999d133b" providerId="ADAL" clId="{6E941FD2-AF9C-40E6-9A62-077CFBBB2D99}" dt="2026-04-01T09:38:39.505" v="56" actId="478"/>
          <ac:picMkLst>
            <pc:docMk/>
            <pc:sldMk cId="2704768462" sldId="261"/>
            <ac:picMk id="466" creationId="{FE23A050-7FC9-A8A4-1D78-AAC2470D410C}"/>
          </ac:picMkLst>
        </pc:picChg>
        <pc:picChg chg="mod">
          <ac:chgData name="Miss C Morrison" userId="4b3ecf94-75e9-4b68-8955-6669999d133b" providerId="ADAL" clId="{6E941FD2-AF9C-40E6-9A62-077CFBBB2D99}" dt="2026-04-01T11:13:08.455" v="811" actId="1076"/>
          <ac:picMkLst>
            <pc:docMk/>
            <pc:sldMk cId="2704768462" sldId="261"/>
            <ac:picMk id="469" creationId="{6EDBBCA7-0D2D-62EE-D1BC-87650D3C5791}"/>
          </ac:picMkLst>
        </pc:picChg>
        <pc:picChg chg="del mod">
          <ac:chgData name="Miss C Morrison" userId="4b3ecf94-75e9-4b68-8955-6669999d133b" providerId="ADAL" clId="{6E941FD2-AF9C-40E6-9A62-077CFBBB2D99}" dt="2026-04-01T11:13:19.149" v="812" actId="478"/>
          <ac:picMkLst>
            <pc:docMk/>
            <pc:sldMk cId="2704768462" sldId="261"/>
            <ac:picMk id="489" creationId="{A4E23AEC-937C-4EF7-6C4A-38E88A1D0EE9}"/>
          </ac:picMkLst>
        </pc:picChg>
        <pc:picChg chg="add mod">
          <ac:chgData name="Miss C Morrison" userId="4b3ecf94-75e9-4b68-8955-6669999d133b" providerId="ADAL" clId="{6E941FD2-AF9C-40E6-9A62-077CFBBB2D99}" dt="2026-04-01T10:27:55.016" v="426" actId="14100"/>
          <ac:picMkLst>
            <pc:docMk/>
            <pc:sldMk cId="2704768462" sldId="261"/>
            <ac:picMk id="490" creationId="{8BAC7785-FCC3-9E89-6918-3E80B9AC663E}"/>
          </ac:picMkLst>
        </pc:picChg>
        <pc:picChg chg="mod">
          <ac:chgData name="Miss C Morrison" userId="4b3ecf94-75e9-4b68-8955-6669999d133b" providerId="ADAL" clId="{6E941FD2-AF9C-40E6-9A62-077CFBBB2D99}" dt="2026-04-01T10:28:02.720" v="428" actId="1076"/>
          <ac:picMkLst>
            <pc:docMk/>
            <pc:sldMk cId="2704768462" sldId="261"/>
            <ac:picMk id="491" creationId="{ABAA86D6-7216-582C-0EC2-3E8E40FA7DD1}"/>
          </ac:picMkLst>
        </pc:picChg>
        <pc:picChg chg="mod">
          <ac:chgData name="Miss C Morrison" userId="4b3ecf94-75e9-4b68-8955-6669999d133b" providerId="ADAL" clId="{6E941FD2-AF9C-40E6-9A62-077CFBBB2D99}" dt="2026-04-01T10:21:40.910" v="362" actId="1076"/>
          <ac:picMkLst>
            <pc:docMk/>
            <pc:sldMk cId="2704768462" sldId="261"/>
            <ac:picMk id="493" creationId="{1D4FF2FA-21D4-BA23-0798-276610EB6320}"/>
          </ac:picMkLst>
        </pc:picChg>
        <pc:picChg chg="add mod">
          <ac:chgData name="Miss C Morrison" userId="4b3ecf94-75e9-4b68-8955-6669999d133b" providerId="ADAL" clId="{6E941FD2-AF9C-40E6-9A62-077CFBBB2D99}" dt="2026-04-01T12:09:07.745" v="1287" actId="1076"/>
          <ac:picMkLst>
            <pc:docMk/>
            <pc:sldMk cId="2704768462" sldId="261"/>
            <ac:picMk id="1026" creationId="{1226C175-D727-6985-A8C4-8BCD1DFB5FD9}"/>
          </ac:picMkLst>
        </pc:picChg>
        <pc:picChg chg="add mod">
          <ac:chgData name="Miss C Morrison" userId="4b3ecf94-75e9-4b68-8955-6669999d133b" providerId="ADAL" clId="{6E941FD2-AF9C-40E6-9A62-077CFBBB2D99}" dt="2026-04-01T10:46:18.943" v="547" actId="1076"/>
          <ac:picMkLst>
            <pc:docMk/>
            <pc:sldMk cId="2704768462" sldId="261"/>
            <ac:picMk id="1031" creationId="{5C59B5AC-C156-13E3-A0A2-FB771A27E09E}"/>
          </ac:picMkLst>
        </pc:picChg>
        <pc:picChg chg="add del mod">
          <ac:chgData name="Miss C Morrison" userId="4b3ecf94-75e9-4b68-8955-6669999d133b" providerId="ADAL" clId="{6E941FD2-AF9C-40E6-9A62-077CFBBB2D99}" dt="2026-04-01T11:01:53.672" v="674" actId="478"/>
          <ac:picMkLst>
            <pc:docMk/>
            <pc:sldMk cId="2704768462" sldId="261"/>
            <ac:picMk id="1068" creationId="{438CC64D-458E-2DD3-6894-E7626C0830F5}"/>
          </ac:picMkLst>
        </pc:picChg>
        <pc:picChg chg="mod">
          <ac:chgData name="Miss C Morrison" userId="4b3ecf94-75e9-4b68-8955-6669999d133b" providerId="ADAL" clId="{6E941FD2-AF9C-40E6-9A62-077CFBBB2D99}" dt="2026-04-01T11:02:05.344" v="676" actId="1076"/>
          <ac:picMkLst>
            <pc:docMk/>
            <pc:sldMk cId="2704768462" sldId="261"/>
            <ac:picMk id="1075" creationId="{4520E66C-9D3D-8000-1966-87BA3A8B0975}"/>
          </ac:picMkLst>
        </pc:picChg>
        <pc:picChg chg="del mod">
          <ac:chgData name="Miss C Morrison" userId="4b3ecf94-75e9-4b68-8955-6669999d133b" providerId="ADAL" clId="{6E941FD2-AF9C-40E6-9A62-077CFBBB2D99}" dt="2026-04-01T11:13:19.149" v="812" actId="478"/>
          <ac:picMkLst>
            <pc:docMk/>
            <pc:sldMk cId="2704768462" sldId="261"/>
            <ac:picMk id="1077" creationId="{0145C0E4-8AD1-DC38-EC27-1C98C160A319}"/>
          </ac:picMkLst>
        </pc:picChg>
        <pc:picChg chg="del mod">
          <ac:chgData name="Miss C Morrison" userId="4b3ecf94-75e9-4b68-8955-6669999d133b" providerId="ADAL" clId="{6E941FD2-AF9C-40E6-9A62-077CFBBB2D99}" dt="2026-04-01T11:13:19.149" v="812" actId="478"/>
          <ac:picMkLst>
            <pc:docMk/>
            <pc:sldMk cId="2704768462" sldId="261"/>
            <ac:picMk id="1079" creationId="{7C975569-564D-A0B8-1F70-752F6D596E50}"/>
          </ac:picMkLst>
        </pc:picChg>
        <pc:picChg chg="mod">
          <ac:chgData name="Miss C Morrison" userId="4b3ecf94-75e9-4b68-8955-6669999d133b" providerId="ADAL" clId="{6E941FD2-AF9C-40E6-9A62-077CFBBB2D99}" dt="2026-04-01T11:01:49.570" v="672" actId="1076"/>
          <ac:picMkLst>
            <pc:docMk/>
            <pc:sldMk cId="2704768462" sldId="261"/>
            <ac:picMk id="1081" creationId="{9AEF6BBB-888F-517D-02C9-6005DD44058B}"/>
          </ac:picMkLst>
        </pc:picChg>
        <pc:picChg chg="mod">
          <ac:chgData name="Miss C Morrison" userId="4b3ecf94-75e9-4b68-8955-6669999d133b" providerId="ADAL" clId="{6E941FD2-AF9C-40E6-9A62-077CFBBB2D99}" dt="2026-04-01T10:45:27.450" v="541" actId="1076"/>
          <ac:picMkLst>
            <pc:docMk/>
            <pc:sldMk cId="2704768462" sldId="261"/>
            <ac:picMk id="1083" creationId="{0AA21653-CFCA-ECE8-3635-6E74BFE5C40A}"/>
          </ac:picMkLst>
        </pc:picChg>
        <pc:picChg chg="mod">
          <ac:chgData name="Miss C Morrison" userId="4b3ecf94-75e9-4b68-8955-6669999d133b" providerId="ADAL" clId="{6E941FD2-AF9C-40E6-9A62-077CFBBB2D99}" dt="2026-04-01T10:01:15.150" v="230" actId="1076"/>
          <ac:picMkLst>
            <pc:docMk/>
            <pc:sldMk cId="2704768462" sldId="261"/>
            <ac:picMk id="1084" creationId="{DD3E24F7-F4BF-185E-B310-A167F965124C}"/>
          </ac:picMkLst>
        </pc:picChg>
        <pc:picChg chg="del mod">
          <ac:chgData name="Miss C Morrison" userId="4b3ecf94-75e9-4b68-8955-6669999d133b" providerId="ADAL" clId="{6E941FD2-AF9C-40E6-9A62-077CFBBB2D99}" dt="2026-04-01T11:13:19.149" v="812" actId="478"/>
          <ac:picMkLst>
            <pc:docMk/>
            <pc:sldMk cId="2704768462" sldId="261"/>
            <ac:picMk id="1085" creationId="{125F1A4B-AE7B-4FEA-765C-93CCBBE21048}"/>
          </ac:picMkLst>
        </pc:picChg>
        <pc:picChg chg="mod">
          <ac:chgData name="Miss C Morrison" userId="4b3ecf94-75e9-4b68-8955-6669999d133b" providerId="ADAL" clId="{6E941FD2-AF9C-40E6-9A62-077CFBBB2D99}" dt="2026-04-01T11:02:26.869" v="678" actId="1076"/>
          <ac:picMkLst>
            <pc:docMk/>
            <pc:sldMk cId="2704768462" sldId="261"/>
            <ac:picMk id="1086" creationId="{383B162E-A9A4-A204-97D2-BC12D098C43D}"/>
          </ac:picMkLst>
        </pc:picChg>
        <pc:cxnChg chg="add mod">
          <ac:chgData name="Miss C Morrison" userId="4b3ecf94-75e9-4b68-8955-6669999d133b" providerId="ADAL" clId="{6E941FD2-AF9C-40E6-9A62-077CFBBB2D99}" dt="2026-04-01T09:42:34.991" v="104" actId="14100"/>
          <ac:cxnSpMkLst>
            <pc:docMk/>
            <pc:sldMk cId="2704768462" sldId="261"/>
            <ac:cxnSpMk id="39" creationId="{AB0E2969-3B2D-52FE-44D7-F08F6E5D9AF4}"/>
          </ac:cxnSpMkLst>
        </pc:cxnChg>
        <pc:cxnChg chg="add mod">
          <ac:chgData name="Miss C Morrison" userId="4b3ecf94-75e9-4b68-8955-6669999d133b" providerId="ADAL" clId="{6E941FD2-AF9C-40E6-9A62-077CFBBB2D99}" dt="2026-04-01T09:43:30.729" v="114" actId="14100"/>
          <ac:cxnSpMkLst>
            <pc:docMk/>
            <pc:sldMk cId="2704768462" sldId="261"/>
            <ac:cxnSpMk id="46" creationId="{15984FA5-5FDD-0040-30AC-299FFB0283C5}"/>
          </ac:cxnSpMkLst>
        </pc:cxnChg>
        <pc:cxnChg chg="add del mod">
          <ac:chgData name="Miss C Morrison" userId="4b3ecf94-75e9-4b68-8955-6669999d133b" providerId="ADAL" clId="{6E941FD2-AF9C-40E6-9A62-077CFBBB2D99}" dt="2026-04-01T09:50:05.324" v="153" actId="478"/>
          <ac:cxnSpMkLst>
            <pc:docMk/>
            <pc:sldMk cId="2704768462" sldId="261"/>
            <ac:cxnSpMk id="54" creationId="{B99F7263-DE05-D719-AB23-9BF225587BB3}"/>
          </ac:cxnSpMkLst>
        </pc:cxnChg>
        <pc:cxnChg chg="mod">
          <ac:chgData name="Miss C Morrison" userId="4b3ecf94-75e9-4b68-8955-6669999d133b" providerId="ADAL" clId="{6E941FD2-AF9C-40E6-9A62-077CFBBB2D99}" dt="2026-04-01T09:40:27.318" v="79" actId="14100"/>
          <ac:cxnSpMkLst>
            <pc:docMk/>
            <pc:sldMk cId="2704768462" sldId="261"/>
            <ac:cxnSpMk id="59" creationId="{94E605BF-7753-3297-050F-0EF98E6F7FD9}"/>
          </ac:cxnSpMkLst>
        </pc:cxnChg>
        <pc:cxnChg chg="mod">
          <ac:chgData name="Miss C Morrison" userId="4b3ecf94-75e9-4b68-8955-6669999d133b" providerId="ADAL" clId="{6E941FD2-AF9C-40E6-9A62-077CFBBB2D99}" dt="2026-04-01T09:44:21.384" v="118" actId="14100"/>
          <ac:cxnSpMkLst>
            <pc:docMk/>
            <pc:sldMk cId="2704768462" sldId="261"/>
            <ac:cxnSpMk id="66" creationId="{77C9711B-469D-637F-7FEF-A75E4D141653}"/>
          </ac:cxnSpMkLst>
        </pc:cxnChg>
        <pc:cxnChg chg="add mod">
          <ac:chgData name="Miss C Morrison" userId="4b3ecf94-75e9-4b68-8955-6669999d133b" providerId="ADAL" clId="{6E941FD2-AF9C-40E6-9A62-077CFBBB2D99}" dt="2026-04-01T10:19:42.782" v="342" actId="14100"/>
          <ac:cxnSpMkLst>
            <pc:docMk/>
            <pc:sldMk cId="2704768462" sldId="261"/>
            <ac:cxnSpMk id="67" creationId="{A3AA8615-66B9-D06F-07DD-D81567DE6AB9}"/>
          </ac:cxnSpMkLst>
        </pc:cxnChg>
        <pc:cxnChg chg="add del mod">
          <ac:chgData name="Miss C Morrison" userId="4b3ecf94-75e9-4b68-8955-6669999d133b" providerId="ADAL" clId="{6E941FD2-AF9C-40E6-9A62-077CFBBB2D99}" dt="2026-04-01T10:20:35.360" v="349" actId="478"/>
          <ac:cxnSpMkLst>
            <pc:docMk/>
            <pc:sldMk cId="2704768462" sldId="261"/>
            <ac:cxnSpMk id="73" creationId="{544BCBD2-898C-9E79-8782-29E0891D4776}"/>
          </ac:cxnSpMkLst>
        </pc:cxnChg>
        <pc:cxnChg chg="add mod">
          <ac:chgData name="Miss C Morrison" userId="4b3ecf94-75e9-4b68-8955-6669999d133b" providerId="ADAL" clId="{6E941FD2-AF9C-40E6-9A62-077CFBBB2D99}" dt="2026-04-01T10:21:26.121" v="359" actId="14100"/>
          <ac:cxnSpMkLst>
            <pc:docMk/>
            <pc:sldMk cId="2704768462" sldId="261"/>
            <ac:cxnSpMk id="74" creationId="{22ABFBFD-0AFC-9469-F7D1-575E1E04C6A5}"/>
          </ac:cxnSpMkLst>
        </pc:cxnChg>
        <pc:cxnChg chg="mod">
          <ac:chgData name="Miss C Morrison" userId="4b3ecf94-75e9-4b68-8955-6669999d133b" providerId="ADAL" clId="{6E941FD2-AF9C-40E6-9A62-077CFBBB2D99}" dt="2026-04-01T10:02:06.089" v="240"/>
          <ac:cxnSpMkLst>
            <pc:docMk/>
            <pc:sldMk cId="2704768462" sldId="261"/>
            <ac:cxnSpMk id="77" creationId="{4A3697FB-D4B9-D6E3-266C-F1BCE45612A9}"/>
          </ac:cxnSpMkLst>
        </pc:cxnChg>
        <pc:cxnChg chg="mod">
          <ac:chgData name="Miss C Morrison" userId="4b3ecf94-75e9-4b68-8955-6669999d133b" providerId="ADAL" clId="{6E941FD2-AF9C-40E6-9A62-077CFBBB2D99}" dt="2026-04-01T10:18:22.063" v="330" actId="14100"/>
          <ac:cxnSpMkLst>
            <pc:docMk/>
            <pc:sldMk cId="2704768462" sldId="261"/>
            <ac:cxnSpMk id="84" creationId="{004B7F8A-AE8F-8E54-D3AF-35F533154A29}"/>
          </ac:cxnSpMkLst>
        </pc:cxnChg>
        <pc:cxnChg chg="add mod">
          <ac:chgData name="Miss C Morrison" userId="4b3ecf94-75e9-4b68-8955-6669999d133b" providerId="ADAL" clId="{6E941FD2-AF9C-40E6-9A62-077CFBBB2D99}" dt="2026-04-01T10:23:37.370" v="375" actId="14100"/>
          <ac:cxnSpMkLst>
            <pc:docMk/>
            <pc:sldMk cId="2704768462" sldId="261"/>
            <ac:cxnSpMk id="86" creationId="{578A63C4-C2ED-9F2E-3EEC-A05875336583}"/>
          </ac:cxnSpMkLst>
        </pc:cxnChg>
        <pc:cxnChg chg="add mod">
          <ac:chgData name="Miss C Morrison" userId="4b3ecf94-75e9-4b68-8955-6669999d133b" providerId="ADAL" clId="{6E941FD2-AF9C-40E6-9A62-077CFBBB2D99}" dt="2026-04-01T10:30:52.148" v="452" actId="14100"/>
          <ac:cxnSpMkLst>
            <pc:docMk/>
            <pc:sldMk cId="2704768462" sldId="261"/>
            <ac:cxnSpMk id="97" creationId="{DAFEDF99-7B73-9D78-19F1-F01BA26754AE}"/>
          </ac:cxnSpMkLst>
        </pc:cxnChg>
        <pc:cxnChg chg="mod">
          <ac:chgData name="Miss C Morrison" userId="4b3ecf94-75e9-4b68-8955-6669999d133b" providerId="ADAL" clId="{6E941FD2-AF9C-40E6-9A62-077CFBBB2D99}" dt="2026-04-01T10:18:13.437" v="329" actId="14100"/>
          <ac:cxnSpMkLst>
            <pc:docMk/>
            <pc:sldMk cId="2704768462" sldId="261"/>
            <ac:cxnSpMk id="99" creationId="{1CF34E67-9A3E-1C70-D232-7FEE388106C4}"/>
          </ac:cxnSpMkLst>
        </pc:cxnChg>
        <pc:cxnChg chg="add mod">
          <ac:chgData name="Miss C Morrison" userId="4b3ecf94-75e9-4b68-8955-6669999d133b" providerId="ADAL" clId="{6E941FD2-AF9C-40E6-9A62-077CFBBB2D99}" dt="2026-04-01T10:40:31.854" v="492" actId="1076"/>
          <ac:cxnSpMkLst>
            <pc:docMk/>
            <pc:sldMk cId="2704768462" sldId="261"/>
            <ac:cxnSpMk id="123" creationId="{B094F035-C04D-472A-7206-9FE7DC2AE090}"/>
          </ac:cxnSpMkLst>
        </pc:cxnChg>
        <pc:cxnChg chg="mod">
          <ac:chgData name="Miss C Morrison" userId="4b3ecf94-75e9-4b68-8955-6669999d133b" providerId="ADAL" clId="{6E941FD2-AF9C-40E6-9A62-077CFBBB2D99}" dt="2026-04-01T09:44:01.353" v="115" actId="1076"/>
          <ac:cxnSpMkLst>
            <pc:docMk/>
            <pc:sldMk cId="2704768462" sldId="261"/>
            <ac:cxnSpMk id="134" creationId="{F00234DB-30A0-A14D-B827-8C2DCE0238B9}"/>
          </ac:cxnSpMkLst>
        </pc:cxnChg>
        <pc:cxnChg chg="mod">
          <ac:chgData name="Miss C Morrison" userId="4b3ecf94-75e9-4b68-8955-6669999d133b" providerId="ADAL" clId="{6E941FD2-AF9C-40E6-9A62-077CFBBB2D99}" dt="2026-04-01T10:47:57.133" v="562" actId="14100"/>
          <ac:cxnSpMkLst>
            <pc:docMk/>
            <pc:sldMk cId="2704768462" sldId="261"/>
            <ac:cxnSpMk id="147" creationId="{AC1A78AC-0BA9-4D6A-AF82-315EB9B1B5D2}"/>
          </ac:cxnSpMkLst>
        </pc:cxnChg>
        <pc:cxnChg chg="add mod">
          <ac:chgData name="Miss C Morrison" userId="4b3ecf94-75e9-4b68-8955-6669999d133b" providerId="ADAL" clId="{6E941FD2-AF9C-40E6-9A62-077CFBBB2D99}" dt="2026-04-01T10:40:59.277" v="497" actId="14100"/>
          <ac:cxnSpMkLst>
            <pc:docMk/>
            <pc:sldMk cId="2704768462" sldId="261"/>
            <ac:cxnSpMk id="172" creationId="{BC7C343B-29C0-6401-2B0D-F75D5F13090F}"/>
          </ac:cxnSpMkLst>
        </pc:cxnChg>
        <pc:cxnChg chg="mod">
          <ac:chgData name="Miss C Morrison" userId="4b3ecf94-75e9-4b68-8955-6669999d133b" providerId="ADAL" clId="{6E941FD2-AF9C-40E6-9A62-077CFBBB2D99}" dt="2026-04-01T10:58:57.218" v="634" actId="1076"/>
          <ac:cxnSpMkLst>
            <pc:docMk/>
            <pc:sldMk cId="2704768462" sldId="261"/>
            <ac:cxnSpMk id="176" creationId="{00000000-0000-0000-0000-000000000000}"/>
          </ac:cxnSpMkLst>
        </pc:cxnChg>
        <pc:cxnChg chg="mod">
          <ac:chgData name="Miss C Morrison" userId="4b3ecf94-75e9-4b68-8955-6669999d133b" providerId="ADAL" clId="{6E941FD2-AF9C-40E6-9A62-077CFBBB2D99}" dt="2026-04-01T10:30:47.656" v="451" actId="14100"/>
          <ac:cxnSpMkLst>
            <pc:docMk/>
            <pc:sldMk cId="2704768462" sldId="261"/>
            <ac:cxnSpMk id="182" creationId="{F2B0C360-F6A6-1D1B-2851-275D4A833FBD}"/>
          </ac:cxnSpMkLst>
        </pc:cxnChg>
        <pc:cxnChg chg="add mod">
          <ac:chgData name="Miss C Morrison" userId="4b3ecf94-75e9-4b68-8955-6669999d133b" providerId="ADAL" clId="{6E941FD2-AF9C-40E6-9A62-077CFBBB2D99}" dt="2026-04-01T10:49:21.653" v="580" actId="14100"/>
          <ac:cxnSpMkLst>
            <pc:docMk/>
            <pc:sldMk cId="2704768462" sldId="261"/>
            <ac:cxnSpMk id="190" creationId="{8526F0B3-E909-53B4-01BC-6B4C557105EB}"/>
          </ac:cxnSpMkLst>
        </pc:cxnChg>
        <pc:cxnChg chg="mod">
          <ac:chgData name="Miss C Morrison" userId="4b3ecf94-75e9-4b68-8955-6669999d133b" providerId="ADAL" clId="{6E941FD2-AF9C-40E6-9A62-077CFBBB2D99}" dt="2026-04-01T10:42:40.890" v="512" actId="255"/>
          <ac:cxnSpMkLst>
            <pc:docMk/>
            <pc:sldMk cId="2704768462" sldId="261"/>
            <ac:cxnSpMk id="191" creationId="{28750D4C-3B3A-DD28-C848-62D5DAFEE907}"/>
          </ac:cxnSpMkLst>
        </pc:cxnChg>
        <pc:cxnChg chg="mod">
          <ac:chgData name="Miss C Morrison" userId="4b3ecf94-75e9-4b68-8955-6669999d133b" providerId="ADAL" clId="{6E941FD2-AF9C-40E6-9A62-077CFBBB2D99}" dt="2026-04-01T10:52:32.912" v="613" actId="1076"/>
          <ac:cxnSpMkLst>
            <pc:docMk/>
            <pc:sldMk cId="2704768462" sldId="261"/>
            <ac:cxnSpMk id="201" creationId="{47D06451-3481-0160-F72E-F5DEB10FC94C}"/>
          </ac:cxnSpMkLst>
        </pc:cxnChg>
        <pc:cxnChg chg="mod">
          <ac:chgData name="Miss C Morrison" userId="4b3ecf94-75e9-4b68-8955-6669999d133b" providerId="ADAL" clId="{6E941FD2-AF9C-40E6-9A62-077CFBBB2D99}" dt="2026-04-01T11:00:25.709" v="653" actId="14100"/>
          <ac:cxnSpMkLst>
            <pc:docMk/>
            <pc:sldMk cId="2704768462" sldId="261"/>
            <ac:cxnSpMk id="204" creationId="{A7387477-9BD9-EAAE-58E5-DED4464960A5}"/>
          </ac:cxnSpMkLst>
        </pc:cxnChg>
        <pc:cxnChg chg="mod">
          <ac:chgData name="Miss C Morrison" userId="4b3ecf94-75e9-4b68-8955-6669999d133b" providerId="ADAL" clId="{6E941FD2-AF9C-40E6-9A62-077CFBBB2D99}" dt="2026-04-01T10:58:00.495" v="625" actId="14100"/>
          <ac:cxnSpMkLst>
            <pc:docMk/>
            <pc:sldMk cId="2704768462" sldId="261"/>
            <ac:cxnSpMk id="208" creationId="{7C288EAB-181D-DB33-394E-8842E194ECD3}"/>
          </ac:cxnSpMkLst>
        </pc:cxnChg>
        <pc:cxnChg chg="mod">
          <ac:chgData name="Miss C Morrison" userId="4b3ecf94-75e9-4b68-8955-6669999d133b" providerId="ADAL" clId="{6E941FD2-AF9C-40E6-9A62-077CFBBB2D99}" dt="2026-04-01T11:13:35" v="814" actId="1076"/>
          <ac:cxnSpMkLst>
            <pc:docMk/>
            <pc:sldMk cId="2704768462" sldId="261"/>
            <ac:cxnSpMk id="214" creationId="{D1912B83-6307-6670-EEBE-D9852A53E021}"/>
          </ac:cxnSpMkLst>
        </pc:cxnChg>
        <pc:cxnChg chg="del mod">
          <ac:chgData name="Miss C Morrison" userId="4b3ecf94-75e9-4b68-8955-6669999d133b" providerId="ADAL" clId="{6E941FD2-AF9C-40E6-9A62-077CFBBB2D99}" dt="2026-04-01T10:44:51.090" v="534" actId="478"/>
          <ac:cxnSpMkLst>
            <pc:docMk/>
            <pc:sldMk cId="2704768462" sldId="261"/>
            <ac:cxnSpMk id="217" creationId="{489E687E-1CE5-BB4C-4E4B-502D2BB5CD0F}"/>
          </ac:cxnSpMkLst>
        </pc:cxnChg>
        <pc:cxnChg chg="mod">
          <ac:chgData name="Miss C Morrison" userId="4b3ecf94-75e9-4b68-8955-6669999d133b" providerId="ADAL" clId="{6E941FD2-AF9C-40E6-9A62-077CFBBB2D99}" dt="2026-04-01T10:47:19.628" v="553" actId="1076"/>
          <ac:cxnSpMkLst>
            <pc:docMk/>
            <pc:sldMk cId="2704768462" sldId="261"/>
            <ac:cxnSpMk id="221" creationId="{BAB63CD5-E071-4893-849A-2772889EA40D}"/>
          </ac:cxnSpMkLst>
        </pc:cxnChg>
        <pc:cxnChg chg="mod">
          <ac:chgData name="Miss C Morrison" userId="4b3ecf94-75e9-4b68-8955-6669999d133b" providerId="ADAL" clId="{6E941FD2-AF9C-40E6-9A62-077CFBBB2D99}" dt="2026-04-01T11:03:29.230" v="689" actId="14100"/>
          <ac:cxnSpMkLst>
            <pc:docMk/>
            <pc:sldMk cId="2704768462" sldId="261"/>
            <ac:cxnSpMk id="223" creationId="{EC014A25-2F4C-588C-4BF1-1BC40774BABC}"/>
          </ac:cxnSpMkLst>
        </pc:cxnChg>
        <pc:cxnChg chg="add mod">
          <ac:chgData name="Miss C Morrison" userId="4b3ecf94-75e9-4b68-8955-6669999d133b" providerId="ADAL" clId="{6E941FD2-AF9C-40E6-9A62-077CFBBB2D99}" dt="2026-04-01T11:09:17.256" v="768" actId="14100"/>
          <ac:cxnSpMkLst>
            <pc:docMk/>
            <pc:sldMk cId="2704768462" sldId="261"/>
            <ac:cxnSpMk id="224" creationId="{70337A3D-C8A2-4EE2-AFE6-B8AA3664A859}"/>
          </ac:cxnSpMkLst>
        </pc:cxnChg>
        <pc:cxnChg chg="mod">
          <ac:chgData name="Miss C Morrison" userId="4b3ecf94-75e9-4b68-8955-6669999d133b" providerId="ADAL" clId="{6E941FD2-AF9C-40E6-9A62-077CFBBB2D99}" dt="2026-04-01T11:08:42.599" v="761" actId="14100"/>
          <ac:cxnSpMkLst>
            <pc:docMk/>
            <pc:sldMk cId="2704768462" sldId="261"/>
            <ac:cxnSpMk id="228" creationId="{E205B1F2-3531-F7ED-DAC4-6A002906DB9F}"/>
          </ac:cxnSpMkLst>
        </pc:cxnChg>
        <pc:cxnChg chg="mod">
          <ac:chgData name="Miss C Morrison" userId="4b3ecf94-75e9-4b68-8955-6669999d133b" providerId="ADAL" clId="{6E941FD2-AF9C-40E6-9A62-077CFBBB2D99}" dt="2026-04-01T12:14:35.188" v="1346" actId="14100"/>
          <ac:cxnSpMkLst>
            <pc:docMk/>
            <pc:sldMk cId="2704768462" sldId="261"/>
            <ac:cxnSpMk id="256" creationId="{98BB36D9-2EEF-3312-510C-31AF1AA62AA5}"/>
          </ac:cxnSpMkLst>
        </pc:cxnChg>
        <pc:cxnChg chg="mod">
          <ac:chgData name="Miss C Morrison" userId="4b3ecf94-75e9-4b68-8955-6669999d133b" providerId="ADAL" clId="{6E941FD2-AF9C-40E6-9A62-077CFBBB2D99}" dt="2026-04-01T11:10:54.192" v="789" actId="14100"/>
          <ac:cxnSpMkLst>
            <pc:docMk/>
            <pc:sldMk cId="2704768462" sldId="261"/>
            <ac:cxnSpMk id="259" creationId="{110352F9-36CC-B0B4-8BFA-8562F0EF4584}"/>
          </ac:cxnSpMkLst>
        </pc:cxnChg>
        <pc:cxnChg chg="mod">
          <ac:chgData name="Miss C Morrison" userId="4b3ecf94-75e9-4b68-8955-6669999d133b" providerId="ADAL" clId="{6E941FD2-AF9C-40E6-9A62-077CFBBB2D99}" dt="2026-04-01T11:11:36.948" v="796" actId="14100"/>
          <ac:cxnSpMkLst>
            <pc:docMk/>
            <pc:sldMk cId="2704768462" sldId="261"/>
            <ac:cxnSpMk id="291" creationId="{56520D24-9D5C-339F-6EA6-14CF2B7B401C}"/>
          </ac:cxnSpMkLst>
        </pc:cxnChg>
        <pc:cxnChg chg="mod">
          <ac:chgData name="Miss C Morrison" userId="4b3ecf94-75e9-4b68-8955-6669999d133b" providerId="ADAL" clId="{6E941FD2-AF9C-40E6-9A62-077CFBBB2D99}" dt="2026-04-01T11:12:09.081" v="802" actId="1076"/>
          <ac:cxnSpMkLst>
            <pc:docMk/>
            <pc:sldMk cId="2704768462" sldId="261"/>
            <ac:cxnSpMk id="294" creationId="{52A6C47E-1377-0054-92F2-F0206749F675}"/>
          </ac:cxnSpMkLst>
        </pc:cxnChg>
        <pc:cxnChg chg="mod">
          <ac:chgData name="Miss C Morrison" userId="4b3ecf94-75e9-4b68-8955-6669999d133b" providerId="ADAL" clId="{6E941FD2-AF9C-40E6-9A62-077CFBBB2D99}" dt="2026-04-01T09:44:06.944" v="116" actId="14100"/>
          <ac:cxnSpMkLst>
            <pc:docMk/>
            <pc:sldMk cId="2704768462" sldId="261"/>
            <ac:cxnSpMk id="436" creationId="{C3FA2F8C-BD2B-EA46-8D5D-0F3383BE1ABC}"/>
          </ac:cxnSpMkLst>
        </pc:cxnChg>
        <pc:cxnChg chg="mod">
          <ac:chgData name="Miss C Morrison" userId="4b3ecf94-75e9-4b68-8955-6669999d133b" providerId="ADAL" clId="{6E941FD2-AF9C-40E6-9A62-077CFBBB2D99}" dt="2026-04-01T10:26:54.197" v="420" actId="1076"/>
          <ac:cxnSpMkLst>
            <pc:docMk/>
            <pc:sldMk cId="2704768462" sldId="261"/>
            <ac:cxnSpMk id="437" creationId="{C3FA2F8C-BD2B-EA46-8D5D-0F3383BE1ABC}"/>
          </ac:cxnSpMkLst>
        </pc:cxnChg>
        <pc:cxnChg chg="mod">
          <ac:chgData name="Miss C Morrison" userId="4b3ecf94-75e9-4b68-8955-6669999d133b" providerId="ADAL" clId="{6E941FD2-AF9C-40E6-9A62-077CFBBB2D99}" dt="2026-04-01T09:37:46.240" v="37" actId="14100"/>
          <ac:cxnSpMkLst>
            <pc:docMk/>
            <pc:sldMk cId="2704768462" sldId="261"/>
            <ac:cxnSpMk id="440" creationId="{C3FA2F8C-BD2B-EA46-8D5D-0F3383BE1ABC}"/>
          </ac:cxnSpMkLst>
        </pc:cxnChg>
        <pc:cxnChg chg="add mod">
          <ac:chgData name="Miss C Morrison" userId="4b3ecf94-75e9-4b68-8955-6669999d133b" providerId="ADAL" clId="{6E941FD2-AF9C-40E6-9A62-077CFBBB2D99}" dt="2026-04-01T09:52:31.417" v="175" actId="14100"/>
          <ac:cxnSpMkLst>
            <pc:docMk/>
            <pc:sldMk cId="2704768462" sldId="261"/>
            <ac:cxnSpMk id="448" creationId="{67721185-5763-FD26-1864-55852B2F11ED}"/>
          </ac:cxnSpMkLst>
        </pc:cxnChg>
        <pc:cxnChg chg="mod">
          <ac:chgData name="Miss C Morrison" userId="4b3ecf94-75e9-4b68-8955-6669999d133b" providerId="ADAL" clId="{6E941FD2-AF9C-40E6-9A62-077CFBBB2D99}" dt="2026-04-01T09:42:03.312" v="92" actId="14100"/>
          <ac:cxnSpMkLst>
            <pc:docMk/>
            <pc:sldMk cId="2704768462" sldId="261"/>
            <ac:cxnSpMk id="460" creationId="{D02774A4-C956-0FCB-605D-F6E8BE86BF65}"/>
          </ac:cxnSpMkLst>
        </pc:cxnChg>
        <pc:cxnChg chg="mod">
          <ac:chgData name="Miss C Morrison" userId="4b3ecf94-75e9-4b68-8955-6669999d133b" providerId="ADAL" clId="{6E941FD2-AF9C-40E6-9A62-077CFBBB2D99}" dt="2026-04-01T09:37:10.707" v="26" actId="14100"/>
          <ac:cxnSpMkLst>
            <pc:docMk/>
            <pc:sldMk cId="2704768462" sldId="261"/>
            <ac:cxnSpMk id="488" creationId="{F00234DB-30A0-A14D-B827-8C2DCE0238B9}"/>
          </ac:cxnSpMkLst>
        </pc:cxnChg>
        <pc:cxnChg chg="mod">
          <ac:chgData name="Miss C Morrison" userId="4b3ecf94-75e9-4b68-8955-6669999d133b" providerId="ADAL" clId="{6E941FD2-AF9C-40E6-9A62-077CFBBB2D99}" dt="2026-04-01T10:27:01.344" v="421" actId="1076"/>
          <ac:cxnSpMkLst>
            <pc:docMk/>
            <pc:sldMk cId="2704768462" sldId="261"/>
            <ac:cxnSpMk id="501" creationId="{F68F5DF9-F261-4615-550C-A4CBD976FF4A}"/>
          </ac:cxnSpMkLst>
        </pc:cxnChg>
        <pc:cxnChg chg="mod">
          <ac:chgData name="Miss C Morrison" userId="4b3ecf94-75e9-4b68-8955-6669999d133b" providerId="ADAL" clId="{6E941FD2-AF9C-40E6-9A62-077CFBBB2D99}" dt="2026-04-01T10:16:27.571" v="317" actId="14100"/>
          <ac:cxnSpMkLst>
            <pc:docMk/>
            <pc:sldMk cId="2704768462" sldId="261"/>
            <ac:cxnSpMk id="504" creationId="{D129488F-D7A0-5733-0A97-04B42BFE5CBF}"/>
          </ac:cxnSpMkLst>
        </pc:cxnChg>
        <pc:cxnChg chg="mod">
          <ac:chgData name="Miss C Morrison" userId="4b3ecf94-75e9-4b68-8955-6669999d133b" providerId="ADAL" clId="{6E941FD2-AF9C-40E6-9A62-077CFBBB2D99}" dt="2026-04-01T10:17:01.029" v="321" actId="255"/>
          <ac:cxnSpMkLst>
            <pc:docMk/>
            <pc:sldMk cId="2704768462" sldId="261"/>
            <ac:cxnSpMk id="506" creationId="{904A99EF-5647-4E72-DF46-8BFD3FA83453}"/>
          </ac:cxnSpMkLst>
        </pc:cxnChg>
        <pc:cxnChg chg="mod">
          <ac:chgData name="Miss C Morrison" userId="4b3ecf94-75e9-4b68-8955-6669999d133b" providerId="ADAL" clId="{6E941FD2-AF9C-40E6-9A62-077CFBBB2D99}" dt="2026-04-01T10:17:40.791" v="327" actId="14100"/>
          <ac:cxnSpMkLst>
            <pc:docMk/>
            <pc:sldMk cId="2704768462" sldId="261"/>
            <ac:cxnSpMk id="509" creationId="{1FB79CE5-F632-CB10-ADEC-AD194A37E4FF}"/>
          </ac:cxnSpMkLst>
        </pc:cxnChg>
        <pc:cxnChg chg="mod">
          <ac:chgData name="Miss C Morrison" userId="4b3ecf94-75e9-4b68-8955-6669999d133b" providerId="ADAL" clId="{6E941FD2-AF9C-40E6-9A62-077CFBBB2D99}" dt="2026-04-01T10:46:28.853" v="548" actId="1076"/>
          <ac:cxnSpMkLst>
            <pc:docMk/>
            <pc:sldMk cId="2704768462" sldId="261"/>
            <ac:cxnSpMk id="1028" creationId="{D2D5ACD3-8699-E241-8BB8-44CFEF11891F}"/>
          </ac:cxnSpMkLst>
        </pc:cxnChg>
        <pc:cxnChg chg="add mod">
          <ac:chgData name="Miss C Morrison" userId="4b3ecf94-75e9-4b68-8955-6669999d133b" providerId="ADAL" clId="{6E941FD2-AF9C-40E6-9A62-077CFBBB2D99}" dt="2026-04-01T10:52:51.590" v="618" actId="14100"/>
          <ac:cxnSpMkLst>
            <pc:docMk/>
            <pc:sldMk cId="2704768462" sldId="261"/>
            <ac:cxnSpMk id="1049" creationId="{D038DCA8-5AE9-0CC4-CDAA-58FE929AF26B}"/>
          </ac:cxnSpMkLst>
        </pc:cxnChg>
        <pc:cxnChg chg="mod">
          <ac:chgData name="Miss C Morrison" userId="4b3ecf94-75e9-4b68-8955-6669999d133b" providerId="ADAL" clId="{6E941FD2-AF9C-40E6-9A62-077CFBBB2D99}" dt="2026-04-01T11:12:43.136" v="808" actId="14100"/>
          <ac:cxnSpMkLst>
            <pc:docMk/>
            <pc:sldMk cId="2704768462" sldId="261"/>
            <ac:cxnSpMk id="1062" creationId="{8DD47ABB-ED0A-ED7C-E118-3309119350A8}"/>
          </ac:cxnSpMkLst>
        </pc:cxnChg>
        <pc:cxnChg chg="del mod">
          <ac:chgData name="Miss C Morrison" userId="4b3ecf94-75e9-4b68-8955-6669999d133b" providerId="ADAL" clId="{6E941FD2-AF9C-40E6-9A62-077CFBBB2D99}" dt="2026-04-01T10:44:31.221" v="530" actId="478"/>
          <ac:cxnSpMkLst>
            <pc:docMk/>
            <pc:sldMk cId="2704768462" sldId="261"/>
            <ac:cxnSpMk id="1063" creationId="{E98ED185-7D3F-8495-99A0-FB0AAFABDC50}"/>
          </ac:cxnSpMkLst>
        </pc:cxnChg>
        <pc:cxnChg chg="mod">
          <ac:chgData name="Miss C Morrison" userId="4b3ecf94-75e9-4b68-8955-6669999d133b" providerId="ADAL" clId="{6E941FD2-AF9C-40E6-9A62-077CFBBB2D99}" dt="2026-04-01T10:40:17.675" v="489" actId="14100"/>
          <ac:cxnSpMkLst>
            <pc:docMk/>
            <pc:sldMk cId="2704768462" sldId="261"/>
            <ac:cxnSpMk id="1067" creationId="{559BC183-9223-D936-7324-228B5C3DE397}"/>
          </ac:cxnSpMkLst>
        </pc:cxnChg>
        <pc:cxnChg chg="add del mod">
          <ac:chgData name="Miss C Morrison" userId="4b3ecf94-75e9-4b68-8955-6669999d133b" providerId="ADAL" clId="{6E941FD2-AF9C-40E6-9A62-077CFBBB2D99}" dt="2026-04-01T11:00:05.720" v="649" actId="478"/>
          <ac:cxnSpMkLst>
            <pc:docMk/>
            <pc:sldMk cId="2704768462" sldId="261"/>
            <ac:cxnSpMk id="1071" creationId="{8270968B-182B-7992-2BA1-A29670CDF4C3}"/>
          </ac:cxnSpMkLst>
        </pc:cxnChg>
        <pc:cxnChg chg="add mod">
          <ac:chgData name="Miss C Morrison" userId="4b3ecf94-75e9-4b68-8955-6669999d133b" providerId="ADAL" clId="{6E941FD2-AF9C-40E6-9A62-077CFBBB2D99}" dt="2026-04-01T11:01:04.185" v="659" actId="14100"/>
          <ac:cxnSpMkLst>
            <pc:docMk/>
            <pc:sldMk cId="2704768462" sldId="261"/>
            <ac:cxnSpMk id="1072" creationId="{88461FB4-FBF8-6BF3-A804-DBC087E31A35}"/>
          </ac:cxnSpMkLst>
        </pc:cxnChg>
      </pc:sldChg>
      <pc:sldChg chg="modSp del mod">
        <pc:chgData name="Miss C Morrison" userId="4b3ecf94-75e9-4b68-8955-6669999d133b" providerId="ADAL" clId="{6E941FD2-AF9C-40E6-9A62-077CFBBB2D99}" dt="2026-04-01T11:14:10.325" v="817" actId="47"/>
        <pc:sldMkLst>
          <pc:docMk/>
          <pc:sldMk cId="2637304364" sldId="262"/>
        </pc:sldMkLst>
        <pc:spChg chg="mod">
          <ac:chgData name="Miss C Morrison" userId="4b3ecf94-75e9-4b68-8955-6669999d133b" providerId="ADAL" clId="{6E941FD2-AF9C-40E6-9A62-077CFBBB2D99}" dt="2026-04-01T09:35:58.610" v="15" actId="1076"/>
          <ac:spMkLst>
            <pc:docMk/>
            <pc:sldMk cId="2637304364" sldId="262"/>
            <ac:spMk id="3" creationId="{A8F35621-0C11-4491-9B3D-926CB65330E0}"/>
          </ac:spMkLst>
        </pc:spChg>
      </pc:sldChg>
      <pc:sldChg chg="del">
        <pc:chgData name="Miss C Morrison" userId="4b3ecf94-75e9-4b68-8955-6669999d133b" providerId="ADAL" clId="{6E941FD2-AF9C-40E6-9A62-077CFBBB2D99}" dt="2026-04-01T11:14:11.381" v="818" actId="47"/>
        <pc:sldMkLst>
          <pc:docMk/>
          <pc:sldMk cId="1945906606" sldId="263"/>
        </pc:sldMkLst>
      </pc:sldChg>
      <pc:sldChg chg="addSp delSp modSp mod">
        <pc:chgData name="Miss C Morrison" userId="4b3ecf94-75e9-4b68-8955-6669999d133b" providerId="ADAL" clId="{6E941FD2-AF9C-40E6-9A62-077CFBBB2D99}" dt="2026-04-02T09:03:40.470" v="5152" actId="14100"/>
        <pc:sldMkLst>
          <pc:docMk/>
          <pc:sldMk cId="2453605476" sldId="264"/>
        </pc:sldMkLst>
        <pc:spChg chg="add mod">
          <ac:chgData name="Miss C Morrison" userId="4b3ecf94-75e9-4b68-8955-6669999d133b" providerId="ADAL" clId="{6E941FD2-AF9C-40E6-9A62-077CFBBB2D99}" dt="2026-04-01T13:54:08.491" v="2241"/>
          <ac:spMkLst>
            <pc:docMk/>
            <pc:sldMk cId="2453605476" sldId="264"/>
            <ac:spMk id="2" creationId="{326BFC6A-CA6C-149F-E5BD-6697E5753ECF}"/>
          </ac:spMkLst>
        </pc:spChg>
        <pc:spChg chg="del">
          <ac:chgData name="Miss C Morrison" userId="4b3ecf94-75e9-4b68-8955-6669999d133b" providerId="ADAL" clId="{6E941FD2-AF9C-40E6-9A62-077CFBBB2D99}" dt="2026-04-01T13:54:07.939" v="2240" actId="478"/>
          <ac:spMkLst>
            <pc:docMk/>
            <pc:sldMk cId="2453605476" sldId="264"/>
            <ac:spMk id="3" creationId="{A8F35621-0C11-4491-9B3D-926CB65330E0}"/>
          </ac:spMkLst>
        </pc:spChg>
        <pc:spChg chg="mod">
          <ac:chgData name="Miss C Morrison" userId="4b3ecf94-75e9-4b68-8955-6669999d133b" providerId="ADAL" clId="{6E941FD2-AF9C-40E6-9A62-077CFBBB2D99}" dt="2026-04-01T13:55:37.053" v="2256"/>
          <ac:spMkLst>
            <pc:docMk/>
            <pc:sldMk cId="2453605476" sldId="264"/>
            <ac:spMk id="5" creationId="{88308FD5-C1C7-D58A-FE86-DDD79CBA6F73}"/>
          </ac:spMkLst>
        </pc:spChg>
        <pc:spChg chg="mod">
          <ac:chgData name="Miss C Morrison" userId="4b3ecf94-75e9-4b68-8955-6669999d133b" providerId="ADAL" clId="{6E941FD2-AF9C-40E6-9A62-077CFBBB2D99}" dt="2026-04-02T07:48:51.290" v="3867" actId="20577"/>
          <ac:spMkLst>
            <pc:docMk/>
            <pc:sldMk cId="2453605476" sldId="264"/>
            <ac:spMk id="6" creationId="{64152C04-0ED9-4EA0-B174-AAD3D54BE4FA}"/>
          </ac:spMkLst>
        </pc:spChg>
        <pc:spChg chg="mod">
          <ac:chgData name="Miss C Morrison" userId="4b3ecf94-75e9-4b68-8955-6669999d133b" providerId="ADAL" clId="{6E941FD2-AF9C-40E6-9A62-077CFBBB2D99}" dt="2026-04-02T07:52:58.757" v="3956" actId="1076"/>
          <ac:spMkLst>
            <pc:docMk/>
            <pc:sldMk cId="2453605476" sldId="264"/>
            <ac:spMk id="7" creationId="{1A830592-7481-43D9-9667-155DEA9D1FE8}"/>
          </ac:spMkLst>
        </pc:spChg>
        <pc:spChg chg="mod">
          <ac:chgData name="Miss C Morrison" userId="4b3ecf94-75e9-4b68-8955-6669999d133b" providerId="ADAL" clId="{6E941FD2-AF9C-40E6-9A62-077CFBBB2D99}" dt="2026-04-02T07:43:45.661" v="3803" actId="1076"/>
          <ac:spMkLst>
            <pc:docMk/>
            <pc:sldMk cId="2453605476" sldId="264"/>
            <ac:spMk id="8" creationId="{FF26AE5A-1166-4B5C-BF0A-5A50C463408C}"/>
          </ac:spMkLst>
        </pc:spChg>
        <pc:spChg chg="mod">
          <ac:chgData name="Miss C Morrison" userId="4b3ecf94-75e9-4b68-8955-6669999d133b" providerId="ADAL" clId="{6E941FD2-AF9C-40E6-9A62-077CFBBB2D99}" dt="2026-04-01T13:55:37.053" v="2256"/>
          <ac:spMkLst>
            <pc:docMk/>
            <pc:sldMk cId="2453605476" sldId="264"/>
            <ac:spMk id="9" creationId="{7CFE4948-CA72-413A-D75B-EE3A103718B1}"/>
          </ac:spMkLst>
        </pc:spChg>
        <pc:spChg chg="del mod">
          <ac:chgData name="Miss C Morrison" userId="4b3ecf94-75e9-4b68-8955-6669999d133b" providerId="ADAL" clId="{6E941FD2-AF9C-40E6-9A62-077CFBBB2D99}" dt="2026-04-02T08:12:34.902" v="4422" actId="478"/>
          <ac:spMkLst>
            <pc:docMk/>
            <pc:sldMk cId="2453605476" sldId="264"/>
            <ac:spMk id="10" creationId="{CB6AD649-B163-E519-0DE1-E6AB80F91212}"/>
          </ac:spMkLst>
        </pc:spChg>
        <pc:spChg chg="mod">
          <ac:chgData name="Miss C Morrison" userId="4b3ecf94-75e9-4b68-8955-6669999d133b" providerId="ADAL" clId="{6E941FD2-AF9C-40E6-9A62-077CFBBB2D99}" dt="2026-04-01T13:55:37.053" v="2256"/>
          <ac:spMkLst>
            <pc:docMk/>
            <pc:sldMk cId="2453605476" sldId="264"/>
            <ac:spMk id="11" creationId="{2BF27CD0-9D4F-4FF7-07D9-EF0E39D6D319}"/>
          </ac:spMkLst>
        </pc:spChg>
        <pc:spChg chg="del mod">
          <ac:chgData name="Miss C Morrison" userId="4b3ecf94-75e9-4b68-8955-6669999d133b" providerId="ADAL" clId="{6E941FD2-AF9C-40E6-9A62-077CFBBB2D99}" dt="2026-04-02T08:12:46.961" v="4425" actId="478"/>
          <ac:spMkLst>
            <pc:docMk/>
            <pc:sldMk cId="2453605476" sldId="264"/>
            <ac:spMk id="12" creationId="{B894C728-7220-29D7-FA11-6A387D5960E2}"/>
          </ac:spMkLst>
        </pc:spChg>
        <pc:spChg chg="del">
          <ac:chgData name="Miss C Morrison" userId="4b3ecf94-75e9-4b68-8955-6669999d133b" providerId="ADAL" clId="{6E941FD2-AF9C-40E6-9A62-077CFBBB2D99}" dt="2026-04-02T08:12:46.961" v="4425" actId="478"/>
          <ac:spMkLst>
            <pc:docMk/>
            <pc:sldMk cId="2453605476" sldId="264"/>
            <ac:spMk id="14" creationId="{25C8AEF2-6513-90C5-F319-DE5ABD88EB47}"/>
          </ac:spMkLst>
        </pc:spChg>
        <pc:spChg chg="add del mod ord">
          <ac:chgData name="Miss C Morrison" userId="4b3ecf94-75e9-4b68-8955-6669999d133b" providerId="ADAL" clId="{6E941FD2-AF9C-40E6-9A62-077CFBBB2D99}" dt="2026-04-02T08:39:07.239" v="4715" actId="478"/>
          <ac:spMkLst>
            <pc:docMk/>
            <pc:sldMk cId="2453605476" sldId="264"/>
            <ac:spMk id="16" creationId="{50BCC110-B03D-D259-AC77-87E608DEC438}"/>
          </ac:spMkLst>
        </pc:spChg>
        <pc:spChg chg="del">
          <ac:chgData name="Miss C Morrison" userId="4b3ecf94-75e9-4b68-8955-6669999d133b" providerId="ADAL" clId="{6E941FD2-AF9C-40E6-9A62-077CFBBB2D99}" dt="2026-04-02T08:12:51.605" v="4426" actId="478"/>
          <ac:spMkLst>
            <pc:docMk/>
            <pc:sldMk cId="2453605476" sldId="264"/>
            <ac:spMk id="17" creationId="{24576068-E75F-F800-FF56-DA0414DE4AA5}"/>
          </ac:spMkLst>
        </pc:spChg>
        <pc:spChg chg="add del mod">
          <ac:chgData name="Miss C Morrison" userId="4b3ecf94-75e9-4b68-8955-6669999d133b" providerId="ADAL" clId="{6E941FD2-AF9C-40E6-9A62-077CFBBB2D99}" dt="2026-04-02T08:39:07.239" v="4715" actId="478"/>
          <ac:spMkLst>
            <pc:docMk/>
            <pc:sldMk cId="2453605476" sldId="264"/>
            <ac:spMk id="20" creationId="{40B66BAD-C187-5093-22F7-F1E3D3C844CD}"/>
          </ac:spMkLst>
        </pc:spChg>
        <pc:spChg chg="add del mod">
          <ac:chgData name="Miss C Morrison" userId="4b3ecf94-75e9-4b68-8955-6669999d133b" providerId="ADAL" clId="{6E941FD2-AF9C-40E6-9A62-077CFBBB2D99}" dt="2026-04-02T08:38:48.873" v="4714" actId="478"/>
          <ac:spMkLst>
            <pc:docMk/>
            <pc:sldMk cId="2453605476" sldId="264"/>
            <ac:spMk id="22" creationId="{3A6001D7-3B9F-BE2B-809B-F0F1D4E6AC49}"/>
          </ac:spMkLst>
        </pc:spChg>
        <pc:spChg chg="mod">
          <ac:chgData name="Miss C Morrison" userId="4b3ecf94-75e9-4b68-8955-6669999d133b" providerId="ADAL" clId="{6E941FD2-AF9C-40E6-9A62-077CFBBB2D99}" dt="2026-04-02T07:49:13.204" v="3892" actId="1076"/>
          <ac:spMkLst>
            <pc:docMk/>
            <pc:sldMk cId="2453605476" sldId="264"/>
            <ac:spMk id="26" creationId="{F8E64CCC-162A-6F2D-2286-67D35EE04BFE}"/>
          </ac:spMkLst>
        </pc:spChg>
        <pc:spChg chg="del">
          <ac:chgData name="Miss C Morrison" userId="4b3ecf94-75e9-4b68-8955-6669999d133b" providerId="ADAL" clId="{6E941FD2-AF9C-40E6-9A62-077CFBBB2D99}" dt="2026-04-01T14:01:38.109" v="2317" actId="478"/>
          <ac:spMkLst>
            <pc:docMk/>
            <pc:sldMk cId="2453605476" sldId="264"/>
            <ac:spMk id="34" creationId="{06B7D164-1858-4541-8C3A-54F75AAFB537}"/>
          </ac:spMkLst>
        </pc:spChg>
        <pc:spChg chg="del">
          <ac:chgData name="Miss C Morrison" userId="4b3ecf94-75e9-4b68-8955-6669999d133b" providerId="ADAL" clId="{6E941FD2-AF9C-40E6-9A62-077CFBBB2D99}" dt="2026-04-01T14:01:41.365" v="2321" actId="478"/>
          <ac:spMkLst>
            <pc:docMk/>
            <pc:sldMk cId="2453605476" sldId="264"/>
            <ac:spMk id="35" creationId="{79D66A49-1463-9D47-A58E-F5C50C17B380}"/>
          </ac:spMkLst>
        </pc:spChg>
        <pc:spChg chg="add mod ord">
          <ac:chgData name="Miss C Morrison" userId="4b3ecf94-75e9-4b68-8955-6669999d133b" providerId="ADAL" clId="{6E941FD2-AF9C-40E6-9A62-077CFBBB2D99}" dt="2026-04-02T07:55:35.479" v="3988" actId="20577"/>
          <ac:spMkLst>
            <pc:docMk/>
            <pc:sldMk cId="2453605476" sldId="264"/>
            <ac:spMk id="40" creationId="{A95B5DC7-C38A-1699-763A-4F8CFEE697F1}"/>
          </ac:spMkLst>
        </pc:spChg>
        <pc:spChg chg="mod">
          <ac:chgData name="Miss C Morrison" userId="4b3ecf94-75e9-4b68-8955-6669999d133b" providerId="ADAL" clId="{6E941FD2-AF9C-40E6-9A62-077CFBBB2D99}" dt="2026-04-02T07:50:54.878" v="3942" actId="1076"/>
          <ac:spMkLst>
            <pc:docMk/>
            <pc:sldMk cId="2453605476" sldId="264"/>
            <ac:spMk id="60" creationId="{4E7C6C23-947B-591E-D41A-82840313D1FE}"/>
          </ac:spMkLst>
        </pc:spChg>
        <pc:spChg chg="mod">
          <ac:chgData name="Miss C Morrison" userId="4b3ecf94-75e9-4b68-8955-6669999d133b" providerId="ADAL" clId="{6E941FD2-AF9C-40E6-9A62-077CFBBB2D99}" dt="2026-04-02T07:56:26.527" v="4004" actId="14100"/>
          <ac:spMkLst>
            <pc:docMk/>
            <pc:sldMk cId="2453605476" sldId="264"/>
            <ac:spMk id="63" creationId="{5671423E-7166-9E6E-B343-DB5C4E66C9B3}"/>
          </ac:spMkLst>
        </pc:spChg>
        <pc:spChg chg="mod">
          <ac:chgData name="Miss C Morrison" userId="4b3ecf94-75e9-4b68-8955-6669999d133b" providerId="ADAL" clId="{6E941FD2-AF9C-40E6-9A62-077CFBBB2D99}" dt="2026-04-02T07:59:16.483" v="4027" actId="1076"/>
          <ac:spMkLst>
            <pc:docMk/>
            <pc:sldMk cId="2453605476" sldId="264"/>
            <ac:spMk id="64" creationId="{9617F0D1-282B-8D16-0457-066836A15047}"/>
          </ac:spMkLst>
        </pc:spChg>
        <pc:spChg chg="mod">
          <ac:chgData name="Miss C Morrison" userId="4b3ecf94-75e9-4b68-8955-6669999d133b" providerId="ADAL" clId="{6E941FD2-AF9C-40E6-9A62-077CFBBB2D99}" dt="2026-04-02T08:01:59.022" v="4098" actId="1076"/>
          <ac:spMkLst>
            <pc:docMk/>
            <pc:sldMk cId="2453605476" sldId="264"/>
            <ac:spMk id="69" creationId="{FBE115EF-6CB2-89BA-3405-24CDDEAA9ABD}"/>
          </ac:spMkLst>
        </pc:spChg>
        <pc:spChg chg="add mod">
          <ac:chgData name="Miss C Morrison" userId="4b3ecf94-75e9-4b68-8955-6669999d133b" providerId="ADAL" clId="{6E941FD2-AF9C-40E6-9A62-077CFBBB2D99}" dt="2026-04-02T08:31:01.697" v="4629" actId="1076"/>
          <ac:spMkLst>
            <pc:docMk/>
            <pc:sldMk cId="2453605476" sldId="264"/>
            <ac:spMk id="71" creationId="{6800D226-BB5D-4BA5-E5E4-79B568C0478E}"/>
          </ac:spMkLst>
        </pc:spChg>
        <pc:spChg chg="mod">
          <ac:chgData name="Miss C Morrison" userId="4b3ecf94-75e9-4b68-8955-6669999d133b" providerId="ADAL" clId="{6E941FD2-AF9C-40E6-9A62-077CFBBB2D99}" dt="2026-04-02T07:57:44.571" v="4010" actId="1076"/>
          <ac:spMkLst>
            <pc:docMk/>
            <pc:sldMk cId="2453605476" sldId="264"/>
            <ac:spMk id="75" creationId="{3D8EE846-8965-4EAC-EA23-83F6C57BC43F}"/>
          </ac:spMkLst>
        </pc:spChg>
        <pc:spChg chg="mod">
          <ac:chgData name="Miss C Morrison" userId="4b3ecf94-75e9-4b68-8955-6669999d133b" providerId="ADAL" clId="{6E941FD2-AF9C-40E6-9A62-077CFBBB2D99}" dt="2026-04-02T08:50:53.896" v="4913" actId="1076"/>
          <ac:spMkLst>
            <pc:docMk/>
            <pc:sldMk cId="2453605476" sldId="264"/>
            <ac:spMk id="87" creationId="{C230DEEB-B46C-4B57-AF5B-76129E8DDD0F}"/>
          </ac:spMkLst>
        </pc:spChg>
        <pc:spChg chg="add mod">
          <ac:chgData name="Miss C Morrison" userId="4b3ecf94-75e9-4b68-8955-6669999d133b" providerId="ADAL" clId="{6E941FD2-AF9C-40E6-9A62-077CFBBB2D99}" dt="2026-04-02T08:27:47.587" v="4605" actId="122"/>
          <ac:spMkLst>
            <pc:docMk/>
            <pc:sldMk cId="2453605476" sldId="264"/>
            <ac:spMk id="89" creationId="{9AAEA90F-F9A4-45B7-0BF9-856663CA547B}"/>
          </ac:spMkLst>
        </pc:spChg>
        <pc:spChg chg="mod">
          <ac:chgData name="Miss C Morrison" userId="4b3ecf94-75e9-4b68-8955-6669999d133b" providerId="ADAL" clId="{6E941FD2-AF9C-40E6-9A62-077CFBBB2D99}" dt="2026-04-02T08:15:20.789" v="4447" actId="1076"/>
          <ac:spMkLst>
            <pc:docMk/>
            <pc:sldMk cId="2453605476" sldId="264"/>
            <ac:spMk id="102" creationId="{03A3037C-7CD0-E1F8-0DF8-D9E520CDC191}"/>
          </ac:spMkLst>
        </pc:spChg>
        <pc:spChg chg="add mod">
          <ac:chgData name="Miss C Morrison" userId="4b3ecf94-75e9-4b68-8955-6669999d133b" providerId="ADAL" clId="{6E941FD2-AF9C-40E6-9A62-077CFBBB2D99}" dt="2026-04-02T08:35:46.885" v="4676" actId="20577"/>
          <ac:spMkLst>
            <pc:docMk/>
            <pc:sldMk cId="2453605476" sldId="264"/>
            <ac:spMk id="109" creationId="{DBB72E4C-1DF8-79E2-30DE-62C4EDB16478}"/>
          </ac:spMkLst>
        </pc:spChg>
        <pc:spChg chg="add mod">
          <ac:chgData name="Miss C Morrison" userId="4b3ecf94-75e9-4b68-8955-6669999d133b" providerId="ADAL" clId="{6E941FD2-AF9C-40E6-9A62-077CFBBB2D99}" dt="2026-04-02T09:03:31.457" v="5151" actId="1076"/>
          <ac:spMkLst>
            <pc:docMk/>
            <pc:sldMk cId="2453605476" sldId="264"/>
            <ac:spMk id="111" creationId="{5576E973-238A-A4C6-C2E1-D33E1B176EF5}"/>
          </ac:spMkLst>
        </pc:spChg>
        <pc:spChg chg="mod">
          <ac:chgData name="Miss C Morrison" userId="4b3ecf94-75e9-4b68-8955-6669999d133b" providerId="ADAL" clId="{6E941FD2-AF9C-40E6-9A62-077CFBBB2D99}" dt="2026-04-02T08:13:21.407" v="4429" actId="1076"/>
          <ac:spMkLst>
            <pc:docMk/>
            <pc:sldMk cId="2453605476" sldId="264"/>
            <ac:spMk id="119" creationId="{FE0966D2-44A4-48F6-3A33-95883BE4F333}"/>
          </ac:spMkLst>
        </pc:spChg>
        <pc:spChg chg="mod ord">
          <ac:chgData name="Miss C Morrison" userId="4b3ecf94-75e9-4b68-8955-6669999d133b" providerId="ADAL" clId="{6E941FD2-AF9C-40E6-9A62-077CFBBB2D99}" dt="2026-04-02T08:49:53.260" v="4875" actId="1076"/>
          <ac:spMkLst>
            <pc:docMk/>
            <pc:sldMk cId="2453605476" sldId="264"/>
            <ac:spMk id="120" creationId="{73F4EEEF-AEA6-E567-DA5D-E734F5BF69A0}"/>
          </ac:spMkLst>
        </pc:spChg>
        <pc:spChg chg="add mod">
          <ac:chgData name="Miss C Morrison" userId="4b3ecf94-75e9-4b68-8955-6669999d133b" providerId="ADAL" clId="{6E941FD2-AF9C-40E6-9A62-077CFBBB2D99}" dt="2026-04-02T08:37:35.069" v="4701" actId="14100"/>
          <ac:spMkLst>
            <pc:docMk/>
            <pc:sldMk cId="2453605476" sldId="264"/>
            <ac:spMk id="121" creationId="{571E64A8-2EE2-FD36-3C04-17AFD215D451}"/>
          </ac:spMkLst>
        </pc:spChg>
        <pc:spChg chg="add mod">
          <ac:chgData name="Miss C Morrison" userId="4b3ecf94-75e9-4b68-8955-6669999d133b" providerId="ADAL" clId="{6E941FD2-AF9C-40E6-9A62-077CFBBB2D99}" dt="2026-04-02T08:38:11.543" v="4711" actId="1076"/>
          <ac:spMkLst>
            <pc:docMk/>
            <pc:sldMk cId="2453605476" sldId="264"/>
            <ac:spMk id="125" creationId="{D87F0DB3-2C69-2BFE-DCC1-A9B7A2382E81}"/>
          </ac:spMkLst>
        </pc:spChg>
        <pc:spChg chg="mod">
          <ac:chgData name="Miss C Morrison" userId="4b3ecf94-75e9-4b68-8955-6669999d133b" providerId="ADAL" clId="{6E941FD2-AF9C-40E6-9A62-077CFBBB2D99}" dt="2026-04-02T08:12:27.403" v="4421" actId="1076"/>
          <ac:spMkLst>
            <pc:docMk/>
            <pc:sldMk cId="2453605476" sldId="264"/>
            <ac:spMk id="126" creationId="{7C6C7693-4675-7BE8-AA2F-1C6995656954}"/>
          </ac:spMkLst>
        </pc:spChg>
        <pc:spChg chg="mod">
          <ac:chgData name="Miss C Morrison" userId="4b3ecf94-75e9-4b68-8955-6669999d133b" providerId="ADAL" clId="{6E941FD2-AF9C-40E6-9A62-077CFBBB2D99}" dt="2026-04-01T14:06:33.118" v="2395" actId="20577"/>
          <ac:spMkLst>
            <pc:docMk/>
            <pc:sldMk cId="2453605476" sldId="264"/>
            <ac:spMk id="129" creationId="{AC212F9C-A2CF-5200-7B21-86B5C961A7DC}"/>
          </ac:spMkLst>
        </pc:spChg>
        <pc:spChg chg="mod">
          <ac:chgData name="Miss C Morrison" userId="4b3ecf94-75e9-4b68-8955-6669999d133b" providerId="ADAL" clId="{6E941FD2-AF9C-40E6-9A62-077CFBBB2D99}" dt="2026-04-01T14:02:58.727" v="2335" actId="14100"/>
          <ac:spMkLst>
            <pc:docMk/>
            <pc:sldMk cId="2453605476" sldId="264"/>
            <ac:spMk id="132" creationId="{4F4418F8-8DC8-4229-A64B-ACE2420AAA07}"/>
          </ac:spMkLst>
        </pc:spChg>
        <pc:spChg chg="mod">
          <ac:chgData name="Miss C Morrison" userId="4b3ecf94-75e9-4b68-8955-6669999d133b" providerId="ADAL" clId="{6E941FD2-AF9C-40E6-9A62-077CFBBB2D99}" dt="2026-04-01T14:25:11.264" v="2465" actId="14100"/>
          <ac:spMkLst>
            <pc:docMk/>
            <pc:sldMk cId="2453605476" sldId="264"/>
            <ac:spMk id="133" creationId="{55289239-78C7-4CED-AAF8-AAD155B63115}"/>
          </ac:spMkLst>
        </pc:spChg>
        <pc:spChg chg="add del">
          <ac:chgData name="Miss C Morrison" userId="4b3ecf94-75e9-4b68-8955-6669999d133b" providerId="ADAL" clId="{6E941FD2-AF9C-40E6-9A62-077CFBBB2D99}" dt="2026-04-02T08:37:53.725" v="4706" actId="22"/>
          <ac:spMkLst>
            <pc:docMk/>
            <pc:sldMk cId="2453605476" sldId="264"/>
            <ac:spMk id="135" creationId="{C57B6E3A-A163-8863-BEC8-8004D525E3BD}"/>
          </ac:spMkLst>
        </pc:spChg>
        <pc:spChg chg="mod">
          <ac:chgData name="Miss C Morrison" userId="4b3ecf94-75e9-4b68-8955-6669999d133b" providerId="ADAL" clId="{6E941FD2-AF9C-40E6-9A62-077CFBBB2D99}" dt="2026-04-02T08:17:44.458" v="4467" actId="14100"/>
          <ac:spMkLst>
            <pc:docMk/>
            <pc:sldMk cId="2453605476" sldId="264"/>
            <ac:spMk id="136" creationId="{FDD44234-9F7E-478C-A1C7-83ECF0C22A09}"/>
          </ac:spMkLst>
        </pc:spChg>
        <pc:spChg chg="mod">
          <ac:chgData name="Miss C Morrison" userId="4b3ecf94-75e9-4b68-8955-6669999d133b" providerId="ADAL" clId="{6E941FD2-AF9C-40E6-9A62-077CFBBB2D99}" dt="2026-04-02T08:21:52.237" v="4511" actId="14100"/>
          <ac:spMkLst>
            <pc:docMk/>
            <pc:sldMk cId="2453605476" sldId="264"/>
            <ac:spMk id="138" creationId="{3346435E-0FC4-4067-8FA9-4AA7CB3FC6A7}"/>
          </ac:spMkLst>
        </pc:spChg>
        <pc:spChg chg="mod">
          <ac:chgData name="Miss C Morrison" userId="4b3ecf94-75e9-4b68-8955-6669999d133b" providerId="ADAL" clId="{6E941FD2-AF9C-40E6-9A62-077CFBBB2D99}" dt="2026-04-02T08:10:26.712" v="4371" actId="14100"/>
          <ac:spMkLst>
            <pc:docMk/>
            <pc:sldMk cId="2453605476" sldId="264"/>
            <ac:spMk id="141" creationId="{60EC98EA-E77A-017E-BD8D-BF3479413F3B}"/>
          </ac:spMkLst>
        </pc:spChg>
        <pc:spChg chg="mod">
          <ac:chgData name="Miss C Morrison" userId="4b3ecf94-75e9-4b68-8955-6669999d133b" providerId="ADAL" clId="{6E941FD2-AF9C-40E6-9A62-077CFBBB2D99}" dt="2026-04-01T14:03:45.065" v="2339" actId="1076"/>
          <ac:spMkLst>
            <pc:docMk/>
            <pc:sldMk cId="2453605476" sldId="264"/>
            <ac:spMk id="143" creationId="{0677CBE9-CC1D-4211-9EAB-815B981A66AD}"/>
          </ac:spMkLst>
        </pc:spChg>
        <pc:spChg chg="mod">
          <ac:chgData name="Miss C Morrison" userId="4b3ecf94-75e9-4b68-8955-6669999d133b" providerId="ADAL" clId="{6E941FD2-AF9C-40E6-9A62-077CFBBB2D99}" dt="2026-04-01T13:54:42.919" v="2247"/>
          <ac:spMkLst>
            <pc:docMk/>
            <pc:sldMk cId="2453605476" sldId="264"/>
            <ac:spMk id="157" creationId="{00000000-0000-0000-0000-000000000000}"/>
          </ac:spMkLst>
        </pc:spChg>
        <pc:spChg chg="mod">
          <ac:chgData name="Miss C Morrison" userId="4b3ecf94-75e9-4b68-8955-6669999d133b" providerId="ADAL" clId="{6E941FD2-AF9C-40E6-9A62-077CFBBB2D99}" dt="2026-04-01T14:25:32.300" v="2470" actId="1076"/>
          <ac:spMkLst>
            <pc:docMk/>
            <pc:sldMk cId="2453605476" sldId="264"/>
            <ac:spMk id="163" creationId="{E69BBAC2-2708-42AF-82A1-2EA441C422FF}"/>
          </ac:spMkLst>
        </pc:spChg>
        <pc:spChg chg="mod">
          <ac:chgData name="Miss C Morrison" userId="4b3ecf94-75e9-4b68-8955-6669999d133b" providerId="ADAL" clId="{6E941FD2-AF9C-40E6-9A62-077CFBBB2D99}" dt="2026-04-01T14:25:27.400" v="2468" actId="1076"/>
          <ac:spMkLst>
            <pc:docMk/>
            <pc:sldMk cId="2453605476" sldId="264"/>
            <ac:spMk id="165" creationId="{F698CF00-9E0D-476B-AF38-1FE1A3EE1833}"/>
          </ac:spMkLst>
        </pc:spChg>
        <pc:spChg chg="add mod">
          <ac:chgData name="Miss C Morrison" userId="4b3ecf94-75e9-4b68-8955-6669999d133b" providerId="ADAL" clId="{6E941FD2-AF9C-40E6-9A62-077CFBBB2D99}" dt="2026-04-02T08:40:08.815" v="4727" actId="1076"/>
          <ac:spMkLst>
            <pc:docMk/>
            <pc:sldMk cId="2453605476" sldId="264"/>
            <ac:spMk id="170" creationId="{3C3410D9-3D20-08A3-3C6A-9BE3479400CC}"/>
          </ac:spMkLst>
        </pc:spChg>
        <pc:spChg chg="mod">
          <ac:chgData name="Miss C Morrison" userId="4b3ecf94-75e9-4b68-8955-6669999d133b" providerId="ADAL" clId="{6E941FD2-AF9C-40E6-9A62-077CFBBB2D99}" dt="2026-04-02T08:39:09.681" v="4717"/>
          <ac:spMkLst>
            <pc:docMk/>
            <pc:sldMk cId="2453605476" sldId="264"/>
            <ac:spMk id="172" creationId="{A436C8C8-426C-E241-8CC0-12117C87CAD6}"/>
          </ac:spMkLst>
        </pc:spChg>
        <pc:spChg chg="mod">
          <ac:chgData name="Miss C Morrison" userId="4b3ecf94-75e9-4b68-8955-6669999d133b" providerId="ADAL" clId="{6E941FD2-AF9C-40E6-9A62-077CFBBB2D99}" dt="2026-04-02T08:39:09.681" v="4717"/>
          <ac:spMkLst>
            <pc:docMk/>
            <pc:sldMk cId="2453605476" sldId="264"/>
            <ac:spMk id="173" creationId="{EE5BCB25-960B-1798-D8AE-808C48699352}"/>
          </ac:spMkLst>
        </pc:spChg>
        <pc:spChg chg="mod">
          <ac:chgData name="Miss C Morrison" userId="4b3ecf94-75e9-4b68-8955-6669999d133b" providerId="ADAL" clId="{6E941FD2-AF9C-40E6-9A62-077CFBBB2D99}" dt="2026-04-02T08:39:09.681" v="4717"/>
          <ac:spMkLst>
            <pc:docMk/>
            <pc:sldMk cId="2453605476" sldId="264"/>
            <ac:spMk id="174" creationId="{23BFFA82-1F78-CCF0-DDE2-D006F6691F8B}"/>
          </ac:spMkLst>
        </pc:spChg>
        <pc:spChg chg="del topLvl">
          <ac:chgData name="Miss C Morrison" userId="4b3ecf94-75e9-4b68-8955-6669999d133b" providerId="ADAL" clId="{6E941FD2-AF9C-40E6-9A62-077CFBBB2D99}" dt="2026-04-01T14:05:18.639" v="2359" actId="478"/>
          <ac:spMkLst>
            <pc:docMk/>
            <pc:sldMk cId="2453605476" sldId="264"/>
            <ac:spMk id="175" creationId="{3CF28E62-B1AC-53FE-3744-06902D0C8237}"/>
          </ac:spMkLst>
        </pc:spChg>
        <pc:spChg chg="add del mod">
          <ac:chgData name="Miss C Morrison" userId="4b3ecf94-75e9-4b68-8955-6669999d133b" providerId="ADAL" clId="{6E941FD2-AF9C-40E6-9A62-077CFBBB2D99}" dt="2026-04-02T08:39:59.905" v="4726" actId="478"/>
          <ac:spMkLst>
            <pc:docMk/>
            <pc:sldMk cId="2453605476" sldId="264"/>
            <ac:spMk id="177" creationId="{2181DF5C-F254-DB7C-77F6-93997D1CB787}"/>
          </ac:spMkLst>
        </pc:spChg>
        <pc:spChg chg="mod">
          <ac:chgData name="Miss C Morrison" userId="4b3ecf94-75e9-4b68-8955-6669999d133b" providerId="ADAL" clId="{6E941FD2-AF9C-40E6-9A62-077CFBBB2D99}" dt="2026-04-02T08:12:42.643" v="4424" actId="1076"/>
          <ac:spMkLst>
            <pc:docMk/>
            <pc:sldMk cId="2453605476" sldId="264"/>
            <ac:spMk id="178" creationId="{475C0451-A488-C5BE-41F3-02BDBA79D64F}"/>
          </ac:spMkLst>
        </pc:spChg>
        <pc:spChg chg="del mod">
          <ac:chgData name="Miss C Morrison" userId="4b3ecf94-75e9-4b68-8955-6669999d133b" providerId="ADAL" clId="{6E941FD2-AF9C-40E6-9A62-077CFBBB2D99}" dt="2026-04-02T08:05:28.853" v="4254" actId="478"/>
          <ac:spMkLst>
            <pc:docMk/>
            <pc:sldMk cId="2453605476" sldId="264"/>
            <ac:spMk id="179" creationId="{EEB02758-8F31-4794-B26A-8C3606BB013F}"/>
          </ac:spMkLst>
        </pc:spChg>
        <pc:spChg chg="add del mod">
          <ac:chgData name="Miss C Morrison" userId="4b3ecf94-75e9-4b68-8955-6669999d133b" providerId="ADAL" clId="{6E941FD2-AF9C-40E6-9A62-077CFBBB2D99}" dt="2026-04-02T08:44:00.505" v="4810" actId="478"/>
          <ac:spMkLst>
            <pc:docMk/>
            <pc:sldMk cId="2453605476" sldId="264"/>
            <ac:spMk id="184" creationId="{42D058AC-75F3-0C58-DE9E-4E8BAAC6095D}"/>
          </ac:spMkLst>
        </pc:spChg>
        <pc:spChg chg="del">
          <ac:chgData name="Miss C Morrison" userId="4b3ecf94-75e9-4b68-8955-6669999d133b" providerId="ADAL" clId="{6E941FD2-AF9C-40E6-9A62-077CFBBB2D99}" dt="2026-04-01T14:09:56.338" v="2430" actId="478"/>
          <ac:spMkLst>
            <pc:docMk/>
            <pc:sldMk cId="2453605476" sldId="264"/>
            <ac:spMk id="195" creationId="{6B3E444E-F52D-B9E0-6A0D-A8453989F150}"/>
          </ac:spMkLst>
        </pc:spChg>
        <pc:spChg chg="del">
          <ac:chgData name="Miss C Morrison" userId="4b3ecf94-75e9-4b68-8955-6669999d133b" providerId="ADAL" clId="{6E941FD2-AF9C-40E6-9A62-077CFBBB2D99}" dt="2026-04-01T14:09:56.338" v="2430" actId="478"/>
          <ac:spMkLst>
            <pc:docMk/>
            <pc:sldMk cId="2453605476" sldId="264"/>
            <ac:spMk id="196" creationId="{DEB8E279-E04A-1D42-BB1C-813616780CD4}"/>
          </ac:spMkLst>
        </pc:spChg>
        <pc:spChg chg="mod">
          <ac:chgData name="Miss C Morrison" userId="4b3ecf94-75e9-4b68-8955-6669999d133b" providerId="ADAL" clId="{6E941FD2-AF9C-40E6-9A62-077CFBBB2D99}" dt="2026-04-02T08:20:55.170" v="4501" actId="1076"/>
          <ac:spMkLst>
            <pc:docMk/>
            <pc:sldMk cId="2453605476" sldId="264"/>
            <ac:spMk id="198" creationId="{BAF4D5E5-8896-779A-86DD-B364232D8AD5}"/>
          </ac:spMkLst>
        </pc:spChg>
        <pc:spChg chg="mod">
          <ac:chgData name="Miss C Morrison" userId="4b3ecf94-75e9-4b68-8955-6669999d133b" providerId="ADAL" clId="{6E941FD2-AF9C-40E6-9A62-077CFBBB2D99}" dt="2026-04-02T08:30:38.098" v="4627" actId="1076"/>
          <ac:spMkLst>
            <pc:docMk/>
            <pc:sldMk cId="2453605476" sldId="264"/>
            <ac:spMk id="199" creationId="{363EE504-C237-492C-3D02-0F4BB8AE2286}"/>
          </ac:spMkLst>
        </pc:spChg>
        <pc:spChg chg="mod">
          <ac:chgData name="Miss C Morrison" userId="4b3ecf94-75e9-4b68-8955-6669999d133b" providerId="ADAL" clId="{6E941FD2-AF9C-40E6-9A62-077CFBBB2D99}" dt="2026-04-02T08:28:14.673" v="4609" actId="14100"/>
          <ac:spMkLst>
            <pc:docMk/>
            <pc:sldMk cId="2453605476" sldId="264"/>
            <ac:spMk id="200" creationId="{8E9A98E9-7D1B-CFC8-D4DC-29AD34059E21}"/>
          </ac:spMkLst>
        </pc:spChg>
        <pc:spChg chg="mod">
          <ac:chgData name="Miss C Morrison" userId="4b3ecf94-75e9-4b68-8955-6669999d133b" providerId="ADAL" clId="{6E941FD2-AF9C-40E6-9A62-077CFBBB2D99}" dt="2026-04-02T08:34:42.542" v="4665" actId="14100"/>
          <ac:spMkLst>
            <pc:docMk/>
            <pc:sldMk cId="2453605476" sldId="264"/>
            <ac:spMk id="222" creationId="{05C7B23E-1630-A627-E312-D7E44955D415}"/>
          </ac:spMkLst>
        </pc:spChg>
        <pc:spChg chg="mod">
          <ac:chgData name="Miss C Morrison" userId="4b3ecf94-75e9-4b68-8955-6669999d133b" providerId="ADAL" clId="{6E941FD2-AF9C-40E6-9A62-077CFBBB2D99}" dt="2026-04-02T08:30:10.294" v="4624" actId="1076"/>
          <ac:spMkLst>
            <pc:docMk/>
            <pc:sldMk cId="2453605476" sldId="264"/>
            <ac:spMk id="226" creationId="{120CA3AB-E5BB-C885-F0B9-025A44647EAA}"/>
          </ac:spMkLst>
        </pc:spChg>
        <pc:spChg chg="mod">
          <ac:chgData name="Miss C Morrison" userId="4b3ecf94-75e9-4b68-8955-6669999d133b" providerId="ADAL" clId="{6E941FD2-AF9C-40E6-9A62-077CFBBB2D99}" dt="2026-04-02T08:36:13.498" v="4682" actId="255"/>
          <ac:spMkLst>
            <pc:docMk/>
            <pc:sldMk cId="2453605476" sldId="264"/>
            <ac:spMk id="227" creationId="{8953376D-26E2-4E65-DFC2-7622D92F54EA}"/>
          </ac:spMkLst>
        </pc:spChg>
        <pc:spChg chg="del mod">
          <ac:chgData name="Miss C Morrison" userId="4b3ecf94-75e9-4b68-8955-6669999d133b" providerId="ADAL" clId="{6E941FD2-AF9C-40E6-9A62-077CFBBB2D99}" dt="2026-04-02T08:39:40.211" v="4721" actId="478"/>
          <ac:spMkLst>
            <pc:docMk/>
            <pc:sldMk cId="2453605476" sldId="264"/>
            <ac:spMk id="239" creationId="{31905114-955A-A512-7714-84F83043DF0F}"/>
          </ac:spMkLst>
        </pc:spChg>
        <pc:spChg chg="mod">
          <ac:chgData name="Miss C Morrison" userId="4b3ecf94-75e9-4b68-8955-6669999d133b" providerId="ADAL" clId="{6E941FD2-AF9C-40E6-9A62-077CFBBB2D99}" dt="2026-04-02T08:41:06.434" v="4739" actId="14100"/>
          <ac:spMkLst>
            <pc:docMk/>
            <pc:sldMk cId="2453605476" sldId="264"/>
            <ac:spMk id="241" creationId="{DDE0FBB6-C8B6-65FD-AFA2-190C3CEB5ED9}"/>
          </ac:spMkLst>
        </pc:spChg>
        <pc:spChg chg="mod">
          <ac:chgData name="Miss C Morrison" userId="4b3ecf94-75e9-4b68-8955-6669999d133b" providerId="ADAL" clId="{6E941FD2-AF9C-40E6-9A62-077CFBBB2D99}" dt="2026-04-02T08:43:03.439" v="4766" actId="20577"/>
          <ac:spMkLst>
            <pc:docMk/>
            <pc:sldMk cId="2453605476" sldId="264"/>
            <ac:spMk id="242" creationId="{929277B9-DBCD-96C6-EDC0-A5E553F13043}"/>
          </ac:spMkLst>
        </pc:spChg>
        <pc:spChg chg="mod">
          <ac:chgData name="Miss C Morrison" userId="4b3ecf94-75e9-4b68-8955-6669999d133b" providerId="ADAL" clId="{6E941FD2-AF9C-40E6-9A62-077CFBBB2D99}" dt="2026-04-01T13:54:59.994" v="2249" actId="6549"/>
          <ac:spMkLst>
            <pc:docMk/>
            <pc:sldMk cId="2453605476" sldId="264"/>
            <ac:spMk id="246" creationId="{25476C79-55CA-496F-A8DE-CC1DCA57726E}"/>
          </ac:spMkLst>
        </pc:spChg>
        <pc:spChg chg="mod">
          <ac:chgData name="Miss C Morrison" userId="4b3ecf94-75e9-4b68-8955-6669999d133b" providerId="ADAL" clId="{6E941FD2-AF9C-40E6-9A62-077CFBBB2D99}" dt="2026-04-02T09:02:55.881" v="5146" actId="1076"/>
          <ac:spMkLst>
            <pc:docMk/>
            <pc:sldMk cId="2453605476" sldId="264"/>
            <ac:spMk id="252" creationId="{1A5D75D0-210E-CB8B-FD22-D1C59D4C46DB}"/>
          </ac:spMkLst>
        </pc:spChg>
        <pc:spChg chg="mod">
          <ac:chgData name="Miss C Morrison" userId="4b3ecf94-75e9-4b68-8955-6669999d133b" providerId="ADAL" clId="{6E941FD2-AF9C-40E6-9A62-077CFBBB2D99}" dt="2026-04-02T09:03:18.856" v="5150" actId="1076"/>
          <ac:spMkLst>
            <pc:docMk/>
            <pc:sldMk cId="2453605476" sldId="264"/>
            <ac:spMk id="295" creationId="{32EBA2B4-EB25-2D04-DAC0-620258E52768}"/>
          </ac:spMkLst>
        </pc:spChg>
        <pc:spChg chg="del">
          <ac:chgData name="Miss C Morrison" userId="4b3ecf94-75e9-4b68-8955-6669999d133b" providerId="ADAL" clId="{6E941FD2-AF9C-40E6-9A62-077CFBBB2D99}" dt="2026-04-01T14:01:38.780" v="2318" actId="478"/>
          <ac:spMkLst>
            <pc:docMk/>
            <pc:sldMk cId="2453605476" sldId="264"/>
            <ac:spMk id="405" creationId="{00000000-0000-0000-0000-000000000000}"/>
          </ac:spMkLst>
        </pc:spChg>
        <pc:spChg chg="mod">
          <ac:chgData name="Miss C Morrison" userId="4b3ecf94-75e9-4b68-8955-6669999d133b" providerId="ADAL" clId="{6E941FD2-AF9C-40E6-9A62-077CFBBB2D99}" dt="2026-04-01T14:06:25.390" v="2386" actId="20577"/>
          <ac:spMkLst>
            <pc:docMk/>
            <pc:sldMk cId="2453605476" sldId="264"/>
            <ac:spMk id="476" creationId="{2B427EE8-0AF1-E429-6726-AC0B21DA41B8}"/>
          </ac:spMkLst>
        </pc:spChg>
        <pc:spChg chg="mod ord">
          <ac:chgData name="Miss C Morrison" userId="4b3ecf94-75e9-4b68-8955-6669999d133b" providerId="ADAL" clId="{6E941FD2-AF9C-40E6-9A62-077CFBBB2D99}" dt="2026-04-02T07:59:48.740" v="4031" actId="207"/>
          <ac:spMkLst>
            <pc:docMk/>
            <pc:sldMk cId="2453605476" sldId="264"/>
            <ac:spMk id="480" creationId="{9133DCA4-83EF-D470-C040-EB0BF7C5DA55}"/>
          </ac:spMkLst>
        </pc:spChg>
        <pc:spChg chg="add mod">
          <ac:chgData name="Miss C Morrison" userId="4b3ecf94-75e9-4b68-8955-6669999d133b" providerId="ADAL" clId="{6E941FD2-AF9C-40E6-9A62-077CFBBB2D99}" dt="2026-04-02T08:17:24.345" v="4464" actId="1076"/>
          <ac:spMkLst>
            <pc:docMk/>
            <pc:sldMk cId="2453605476" sldId="264"/>
            <ac:spMk id="481" creationId="{3B128169-5F4D-9A8B-0CFC-E88E0CB11563}"/>
          </ac:spMkLst>
        </pc:spChg>
        <pc:spChg chg="del mod">
          <ac:chgData name="Miss C Morrison" userId="4b3ecf94-75e9-4b68-8955-6669999d133b" providerId="ADAL" clId="{6E941FD2-AF9C-40E6-9A62-077CFBBB2D99}" dt="2026-04-01T14:07:16.918" v="2404" actId="478"/>
          <ac:spMkLst>
            <pc:docMk/>
            <pc:sldMk cId="2453605476" sldId="264"/>
            <ac:spMk id="496" creationId="{D6C5C41F-5AA3-3DFB-BFFB-27113A2788BE}"/>
          </ac:spMkLst>
        </pc:spChg>
        <pc:spChg chg="mod">
          <ac:chgData name="Miss C Morrison" userId="4b3ecf94-75e9-4b68-8955-6669999d133b" providerId="ADAL" clId="{6E941FD2-AF9C-40E6-9A62-077CFBBB2D99}" dt="2026-04-02T08:02:54.745" v="4189" actId="20577"/>
          <ac:spMkLst>
            <pc:docMk/>
            <pc:sldMk cId="2453605476" sldId="264"/>
            <ac:spMk id="498" creationId="{9106F666-7187-A2D3-12CF-0C1A2C46BFFF}"/>
          </ac:spMkLst>
        </pc:spChg>
        <pc:spChg chg="mod">
          <ac:chgData name="Miss C Morrison" userId="4b3ecf94-75e9-4b68-8955-6669999d133b" providerId="ADAL" clId="{6E941FD2-AF9C-40E6-9A62-077CFBBB2D99}" dt="2026-04-02T08:04:50.731" v="4240" actId="1076"/>
          <ac:spMkLst>
            <pc:docMk/>
            <pc:sldMk cId="2453605476" sldId="264"/>
            <ac:spMk id="499" creationId="{34A19919-2452-AFEE-F57A-901DA1304AE4}"/>
          </ac:spMkLst>
        </pc:spChg>
        <pc:spChg chg="mod">
          <ac:chgData name="Miss C Morrison" userId="4b3ecf94-75e9-4b68-8955-6669999d133b" providerId="ADAL" clId="{6E941FD2-AF9C-40E6-9A62-077CFBBB2D99}" dt="2026-04-02T08:05:07.826" v="4253" actId="20577"/>
          <ac:spMkLst>
            <pc:docMk/>
            <pc:sldMk cId="2453605476" sldId="264"/>
            <ac:spMk id="500" creationId="{3A78FCBB-5429-2DAA-1B60-F018DBDB0400}"/>
          </ac:spMkLst>
        </pc:spChg>
        <pc:spChg chg="del">
          <ac:chgData name="Miss C Morrison" userId="4b3ecf94-75e9-4b68-8955-6669999d133b" providerId="ADAL" clId="{6E941FD2-AF9C-40E6-9A62-077CFBBB2D99}" dt="2026-04-01T14:09:58.058" v="2431" actId="478"/>
          <ac:spMkLst>
            <pc:docMk/>
            <pc:sldMk cId="2453605476" sldId="264"/>
            <ac:spMk id="1027" creationId="{88037B53-00DB-3F8D-AF86-82B91068FA1C}"/>
          </ac:spMkLst>
        </pc:spChg>
        <pc:spChg chg="del">
          <ac:chgData name="Miss C Morrison" userId="4b3ecf94-75e9-4b68-8955-6669999d133b" providerId="ADAL" clId="{6E941FD2-AF9C-40E6-9A62-077CFBBB2D99}" dt="2026-04-01T14:09:56.338" v="2430" actId="478"/>
          <ac:spMkLst>
            <pc:docMk/>
            <pc:sldMk cId="2453605476" sldId="264"/>
            <ac:spMk id="1040" creationId="{B2B6584F-E346-FBFC-1AF4-68CB71349747}"/>
          </ac:spMkLst>
        </pc:spChg>
        <pc:spChg chg="mod">
          <ac:chgData name="Miss C Morrison" userId="4b3ecf94-75e9-4b68-8955-6669999d133b" providerId="ADAL" clId="{6E941FD2-AF9C-40E6-9A62-077CFBBB2D99}" dt="2026-04-01T14:01:15.302" v="2314" actId="6549"/>
          <ac:spMkLst>
            <pc:docMk/>
            <pc:sldMk cId="2453605476" sldId="264"/>
            <ac:spMk id="1060" creationId="{67371F61-D2D5-AFAE-B580-A6487C8C56F3}"/>
          </ac:spMkLst>
        </pc:spChg>
        <pc:grpChg chg="add mod">
          <ac:chgData name="Miss C Morrison" userId="4b3ecf94-75e9-4b68-8955-6669999d133b" providerId="ADAL" clId="{6E941FD2-AF9C-40E6-9A62-077CFBBB2D99}" dt="2026-04-01T13:55:45.209" v="2257" actId="1076"/>
          <ac:grpSpMkLst>
            <pc:docMk/>
            <pc:sldMk cId="2453605476" sldId="264"/>
            <ac:grpSpMk id="4" creationId="{D08C60CF-B561-5546-1AAF-C0E01F5CEBF4}"/>
          </ac:grpSpMkLst>
        </pc:grpChg>
        <pc:grpChg chg="mod">
          <ac:chgData name="Miss C Morrison" userId="4b3ecf94-75e9-4b68-8955-6669999d133b" providerId="ADAL" clId="{6E941FD2-AF9C-40E6-9A62-077CFBBB2D99}" dt="2026-04-02T08:15:04.363" v="4442" actId="1076"/>
          <ac:grpSpMkLst>
            <pc:docMk/>
            <pc:sldMk cId="2453605476" sldId="264"/>
            <ac:grpSpMk id="127" creationId="{30815C43-CA57-89E2-CF4C-89914015726D}"/>
          </ac:grpSpMkLst>
        </pc:grpChg>
        <pc:grpChg chg="mod">
          <ac:chgData name="Miss C Morrison" userId="4b3ecf94-75e9-4b68-8955-6669999d133b" providerId="ADAL" clId="{6E941FD2-AF9C-40E6-9A62-077CFBBB2D99}" dt="2026-04-02T08:17:57.575" v="4468" actId="1076"/>
          <ac:grpSpMkLst>
            <pc:docMk/>
            <pc:sldMk cId="2453605476" sldId="264"/>
            <ac:grpSpMk id="145" creationId="{52E5CC05-4CA0-46E8-98CB-15E8345F6494}"/>
          </ac:grpSpMkLst>
        </pc:grpChg>
        <pc:grpChg chg="mod">
          <ac:chgData name="Miss C Morrison" userId="4b3ecf94-75e9-4b68-8955-6669999d133b" providerId="ADAL" clId="{6E941FD2-AF9C-40E6-9A62-077CFBBB2D99}" dt="2026-04-02T08:35:01.222" v="4667" actId="1076"/>
          <ac:grpSpMkLst>
            <pc:docMk/>
            <pc:sldMk cId="2453605476" sldId="264"/>
            <ac:grpSpMk id="162" creationId="{CBF681FF-47CC-44BB-9D2A-4AA3B2573C7B}"/>
          </ac:grpSpMkLst>
        </pc:grpChg>
        <pc:grpChg chg="del mod ord">
          <ac:chgData name="Miss C Morrison" userId="4b3ecf94-75e9-4b68-8955-6669999d133b" providerId="ADAL" clId="{6E941FD2-AF9C-40E6-9A62-077CFBBB2D99}" dt="2026-04-02T09:02:29.907" v="5142" actId="478"/>
          <ac:grpSpMkLst>
            <pc:docMk/>
            <pc:sldMk cId="2453605476" sldId="264"/>
            <ac:grpSpMk id="166" creationId="{D5FEB202-2B98-412A-8436-94079D72EFDF}"/>
          </ac:grpSpMkLst>
        </pc:grpChg>
        <pc:grpChg chg="del">
          <ac:chgData name="Miss C Morrison" userId="4b3ecf94-75e9-4b68-8955-6669999d133b" providerId="ADAL" clId="{6E941FD2-AF9C-40E6-9A62-077CFBBB2D99}" dt="2026-04-01T14:05:18.639" v="2359" actId="478"/>
          <ac:grpSpMkLst>
            <pc:docMk/>
            <pc:sldMk cId="2453605476" sldId="264"/>
            <ac:grpSpMk id="171" creationId="{0AC7526D-CD46-32E0-E940-A6A555CD0452}"/>
          </ac:grpSpMkLst>
        </pc:grpChg>
        <pc:grpChg chg="add del mod">
          <ac:chgData name="Miss C Morrison" userId="4b3ecf94-75e9-4b68-8955-6669999d133b" providerId="ADAL" clId="{6E941FD2-AF9C-40E6-9A62-077CFBBB2D99}" dt="2026-04-02T08:40:13.383" v="4728" actId="478"/>
          <ac:grpSpMkLst>
            <pc:docMk/>
            <pc:sldMk cId="2453605476" sldId="264"/>
            <ac:grpSpMk id="171" creationId="{D34EAC81-027F-A597-AB95-270A86CE5A93}"/>
          </ac:grpSpMkLst>
        </pc:grpChg>
        <pc:grpChg chg="del">
          <ac:chgData name="Miss C Morrison" userId="4b3ecf94-75e9-4b68-8955-6669999d133b" providerId="ADAL" clId="{6E941FD2-AF9C-40E6-9A62-077CFBBB2D99}" dt="2026-04-01T13:55:02.144" v="2250" actId="478"/>
          <ac:grpSpMkLst>
            <pc:docMk/>
            <pc:sldMk cId="2453605476" sldId="264"/>
            <ac:grpSpMk id="244" creationId="{9ACA702D-CF09-4B64-B3B6-7ECDE9E14B2A}"/>
          </ac:grpSpMkLst>
        </pc:grpChg>
        <pc:grpChg chg="mod">
          <ac:chgData name="Miss C Morrison" userId="4b3ecf94-75e9-4b68-8955-6669999d133b" providerId="ADAL" clId="{6E941FD2-AF9C-40E6-9A62-077CFBBB2D99}" dt="2026-04-02T07:57:08.182" v="4007" actId="1076"/>
          <ac:grpSpMkLst>
            <pc:docMk/>
            <pc:sldMk cId="2453605476" sldId="264"/>
            <ac:grpSpMk id="470" creationId="{9119BD9B-D68B-E74D-510A-A8BAE446A137}"/>
          </ac:grpSpMkLst>
        </pc:grpChg>
        <pc:grpChg chg="mod">
          <ac:chgData name="Miss C Morrison" userId="4b3ecf94-75e9-4b68-8955-6669999d133b" providerId="ADAL" clId="{6E941FD2-AF9C-40E6-9A62-077CFBBB2D99}" dt="2026-04-02T08:15:48.567" v="4450" actId="1076"/>
          <ac:grpSpMkLst>
            <pc:docMk/>
            <pc:sldMk cId="2453605476" sldId="264"/>
            <ac:grpSpMk id="472" creationId="{00000000-0000-0000-0000-000000000000}"/>
          </ac:grpSpMkLst>
        </pc:grpChg>
        <pc:grpChg chg="mod">
          <ac:chgData name="Miss C Morrison" userId="4b3ecf94-75e9-4b68-8955-6669999d133b" providerId="ADAL" clId="{6E941FD2-AF9C-40E6-9A62-077CFBBB2D99}" dt="2026-04-02T07:57:02.312" v="4006" actId="1076"/>
          <ac:grpSpMkLst>
            <pc:docMk/>
            <pc:sldMk cId="2453605476" sldId="264"/>
            <ac:grpSpMk id="483" creationId="{00000000-0000-0000-0000-000000000000}"/>
          </ac:grpSpMkLst>
        </pc:grpChg>
        <pc:grpChg chg="del mod">
          <ac:chgData name="Miss C Morrison" userId="4b3ecf94-75e9-4b68-8955-6669999d133b" providerId="ADAL" clId="{6E941FD2-AF9C-40E6-9A62-077CFBBB2D99}" dt="2026-04-01T13:55:04.264" v="2251" actId="478"/>
          <ac:grpSpMkLst>
            <pc:docMk/>
            <pc:sldMk cId="2453605476" sldId="264"/>
            <ac:grpSpMk id="494" creationId="{9DE35164-8F9F-4CDB-0DBF-BC1F8607E70E}"/>
          </ac:grpSpMkLst>
        </pc:grpChg>
        <pc:grpChg chg="del mod">
          <ac:chgData name="Miss C Morrison" userId="4b3ecf94-75e9-4b68-8955-6669999d133b" providerId="ADAL" clId="{6E941FD2-AF9C-40E6-9A62-077CFBBB2D99}" dt="2026-04-02T08:45:26.476" v="4820" actId="478"/>
          <ac:grpSpMkLst>
            <pc:docMk/>
            <pc:sldMk cId="2453605476" sldId="264"/>
            <ac:grpSpMk id="1041" creationId="{27D5F79C-EDBD-4604-7028-E8166875B9E3}"/>
          </ac:grpSpMkLst>
        </pc:grpChg>
        <pc:grpChg chg="del">
          <ac:chgData name="Miss C Morrison" userId="4b3ecf94-75e9-4b68-8955-6669999d133b" providerId="ADAL" clId="{6E941FD2-AF9C-40E6-9A62-077CFBBB2D99}" dt="2026-04-01T14:24:26.221" v="2454" actId="478"/>
          <ac:grpSpMkLst>
            <pc:docMk/>
            <pc:sldMk cId="2453605476" sldId="264"/>
            <ac:grpSpMk id="1054" creationId="{318FDD78-F294-81C7-1386-A78759F7E656}"/>
          </ac:grpSpMkLst>
        </pc:grpChg>
        <pc:grpChg chg="del">
          <ac:chgData name="Miss C Morrison" userId="4b3ecf94-75e9-4b68-8955-6669999d133b" providerId="ADAL" clId="{6E941FD2-AF9C-40E6-9A62-077CFBBB2D99}" dt="2026-04-01T14:01:16.635" v="2315" actId="478"/>
          <ac:grpSpMkLst>
            <pc:docMk/>
            <pc:sldMk cId="2453605476" sldId="264"/>
            <ac:grpSpMk id="1058" creationId="{75492753-5EF3-F307-E112-6875D675268A}"/>
          </ac:grpSpMkLst>
        </pc:grpChg>
        <pc:grpChg chg="del">
          <ac:chgData name="Miss C Morrison" userId="4b3ecf94-75e9-4b68-8955-6669999d133b" providerId="ADAL" clId="{6E941FD2-AF9C-40E6-9A62-077CFBBB2D99}" dt="2026-04-01T13:55:32.335" v="2255" actId="478"/>
          <ac:grpSpMkLst>
            <pc:docMk/>
            <pc:sldMk cId="2453605476" sldId="264"/>
            <ac:grpSpMk id="1070" creationId="{00000000-0000-0000-0000-000000000000}"/>
          </ac:grpSpMkLst>
        </pc:grpChg>
        <pc:picChg chg="add del mod">
          <ac:chgData name="Miss C Morrison" userId="4b3ecf94-75e9-4b68-8955-6669999d133b" providerId="ADAL" clId="{6E941FD2-AF9C-40E6-9A62-077CFBBB2D99}" dt="2026-04-02T08:39:08.958" v="4716" actId="478"/>
          <ac:picMkLst>
            <pc:docMk/>
            <pc:sldMk cId="2453605476" sldId="264"/>
            <ac:picMk id="21" creationId="{BE97E068-B487-2D9F-31A1-19CFD33C17E1}"/>
          </ac:picMkLst>
        </pc:picChg>
        <pc:picChg chg="add mod">
          <ac:chgData name="Miss C Morrison" userId="4b3ecf94-75e9-4b68-8955-6669999d133b" providerId="ADAL" clId="{6E941FD2-AF9C-40E6-9A62-077CFBBB2D99}" dt="2026-04-02T07:57:11.611" v="4008" actId="1076"/>
          <ac:picMkLst>
            <pc:docMk/>
            <pc:sldMk cId="2453605476" sldId="264"/>
            <ac:picMk id="50" creationId="{AC34B594-9790-BCE5-52D2-D30C551B2855}"/>
          </ac:picMkLst>
        </pc:picChg>
        <pc:picChg chg="del topLvl">
          <ac:chgData name="Miss C Morrison" userId="4b3ecf94-75e9-4b68-8955-6669999d133b" providerId="ADAL" clId="{6E941FD2-AF9C-40E6-9A62-077CFBBB2D99}" dt="2026-04-01T14:05:19.572" v="2360" actId="478"/>
          <ac:picMkLst>
            <pc:docMk/>
            <pc:sldMk cId="2453605476" sldId="264"/>
            <ac:picMk id="173" creationId="{46FA0869-114F-F41E-0167-CBE6493782F8}"/>
          </ac:picMkLst>
        </pc:picChg>
        <pc:picChg chg="add del mod">
          <ac:chgData name="Miss C Morrison" userId="4b3ecf94-75e9-4b68-8955-6669999d133b" providerId="ADAL" clId="{6E941FD2-AF9C-40E6-9A62-077CFBBB2D99}" dt="2026-04-02T08:39:13.748" v="4718" actId="478"/>
          <ac:picMkLst>
            <pc:docMk/>
            <pc:sldMk cId="2453605476" sldId="264"/>
            <ac:picMk id="185" creationId="{FA2BA9E6-2F21-D134-8DFF-CC441C911C02}"/>
          </ac:picMkLst>
        </pc:picChg>
        <pc:picChg chg="del mod">
          <ac:chgData name="Miss C Morrison" userId="4b3ecf94-75e9-4b68-8955-6669999d133b" providerId="ADAL" clId="{6E941FD2-AF9C-40E6-9A62-077CFBBB2D99}" dt="2026-04-02T08:40:14.180" v="4729" actId="478"/>
          <ac:picMkLst>
            <pc:docMk/>
            <pc:sldMk cId="2453605476" sldId="264"/>
            <ac:picMk id="192" creationId="{8E662E9D-1831-D888-E34D-7ECE49E68EC9}"/>
          </ac:picMkLst>
        </pc:picChg>
        <pc:picChg chg="del">
          <ac:chgData name="Miss C Morrison" userId="4b3ecf94-75e9-4b68-8955-6669999d133b" providerId="ADAL" clId="{6E941FD2-AF9C-40E6-9A62-077CFBBB2D99}" dt="2026-04-01T13:55:04.264" v="2251" actId="478"/>
          <ac:picMkLst>
            <pc:docMk/>
            <pc:sldMk cId="2453605476" sldId="264"/>
            <ac:picMk id="495" creationId="{EC7F59BD-0D53-5E0F-F802-48F4C3328FE1}"/>
          </ac:picMkLst>
        </pc:picChg>
        <pc:picChg chg="del">
          <ac:chgData name="Miss C Morrison" userId="4b3ecf94-75e9-4b68-8955-6669999d133b" providerId="ADAL" clId="{6E941FD2-AF9C-40E6-9A62-077CFBBB2D99}" dt="2026-04-01T13:55:02.144" v="2250" actId="478"/>
          <ac:picMkLst>
            <pc:docMk/>
            <pc:sldMk cId="2453605476" sldId="264"/>
            <ac:picMk id="1083" creationId="{0AA21653-CFCA-ECE8-3635-6E74BFE5C40A}"/>
          </ac:picMkLst>
        </pc:picChg>
        <pc:picChg chg="del">
          <ac:chgData name="Miss C Morrison" userId="4b3ecf94-75e9-4b68-8955-6669999d133b" providerId="ADAL" clId="{6E941FD2-AF9C-40E6-9A62-077CFBBB2D99}" dt="2026-04-01T13:55:04.926" v="2252" actId="478"/>
          <ac:picMkLst>
            <pc:docMk/>
            <pc:sldMk cId="2453605476" sldId="264"/>
            <ac:picMk id="1084" creationId="{DD3E24F7-F4BF-185E-B310-A167F965124C}"/>
          </ac:picMkLst>
        </pc:picChg>
        <pc:picChg chg="mod">
          <ac:chgData name="Miss C Morrison" userId="4b3ecf94-75e9-4b68-8955-6669999d133b" providerId="ADAL" clId="{6E941FD2-AF9C-40E6-9A62-077CFBBB2D99}" dt="2026-04-02T08:18:02.063" v="4469" actId="1076"/>
          <ac:picMkLst>
            <pc:docMk/>
            <pc:sldMk cId="2453605476" sldId="264"/>
            <ac:picMk id="1085" creationId="{125F1A4B-AE7B-4FEA-765C-93CCBBE21048}"/>
          </ac:picMkLst>
        </pc:picChg>
        <pc:picChg chg="del">
          <ac:chgData name="Miss C Morrison" userId="4b3ecf94-75e9-4b68-8955-6669999d133b" providerId="ADAL" clId="{6E941FD2-AF9C-40E6-9A62-077CFBBB2D99}" dt="2026-04-01T14:24:26.221" v="2454" actId="478"/>
          <ac:picMkLst>
            <pc:docMk/>
            <pc:sldMk cId="2453605476" sldId="264"/>
            <ac:picMk id="1086" creationId="{383B162E-A9A4-A204-97D2-BC12D098C43D}"/>
          </ac:picMkLst>
        </pc:picChg>
        <pc:cxnChg chg="add del mod">
          <ac:chgData name="Miss C Morrison" userId="4b3ecf94-75e9-4b68-8955-6669999d133b" providerId="ADAL" clId="{6E941FD2-AF9C-40E6-9A62-077CFBBB2D99}" dt="2026-04-02T08:39:07.239" v="4715" actId="478"/>
          <ac:cxnSpMkLst>
            <pc:docMk/>
            <pc:sldMk cId="2453605476" sldId="264"/>
            <ac:cxnSpMk id="18" creationId="{CF8B78DA-B7A2-19FB-8C4E-421EDAD87C21}"/>
          </ac:cxnSpMkLst>
        </pc:cxnChg>
        <pc:cxnChg chg="add mod">
          <ac:chgData name="Miss C Morrison" userId="4b3ecf94-75e9-4b68-8955-6669999d133b" providerId="ADAL" clId="{6E941FD2-AF9C-40E6-9A62-077CFBBB2D99}" dt="2026-04-02T07:55:24.377" v="3980" actId="14100"/>
          <ac:cxnSpMkLst>
            <pc:docMk/>
            <pc:sldMk cId="2453605476" sldId="264"/>
            <ac:cxnSpMk id="41" creationId="{0365CAAA-B07F-F34A-4F31-3469959746AF}"/>
          </ac:cxnSpMkLst>
        </pc:cxnChg>
        <pc:cxnChg chg="mod">
          <ac:chgData name="Miss C Morrison" userId="4b3ecf94-75e9-4b68-8955-6669999d133b" providerId="ADAL" clId="{6E941FD2-AF9C-40E6-9A62-077CFBBB2D99}" dt="2026-04-02T07:50:54.878" v="3942" actId="1076"/>
          <ac:cxnSpMkLst>
            <pc:docMk/>
            <pc:sldMk cId="2453605476" sldId="264"/>
            <ac:cxnSpMk id="59" creationId="{94E605BF-7753-3297-050F-0EF98E6F7FD9}"/>
          </ac:cxnSpMkLst>
        </pc:cxnChg>
        <pc:cxnChg chg="mod">
          <ac:chgData name="Miss C Morrison" userId="4b3ecf94-75e9-4b68-8955-6669999d133b" providerId="ADAL" clId="{6E941FD2-AF9C-40E6-9A62-077CFBBB2D99}" dt="2026-04-02T07:59:25.091" v="4028" actId="14100"/>
          <ac:cxnSpMkLst>
            <pc:docMk/>
            <pc:sldMk cId="2453605476" sldId="264"/>
            <ac:cxnSpMk id="66" creationId="{77C9711B-469D-637F-7FEF-A75E4D141653}"/>
          </ac:cxnSpMkLst>
        </pc:cxnChg>
        <pc:cxnChg chg="add mod">
          <ac:chgData name="Miss C Morrison" userId="4b3ecf94-75e9-4b68-8955-6669999d133b" providerId="ADAL" clId="{6E941FD2-AF9C-40E6-9A62-077CFBBB2D99}" dt="2026-04-02T09:03:01.089" v="5147" actId="14100"/>
          <ac:cxnSpMkLst>
            <pc:docMk/>
            <pc:sldMk cId="2453605476" sldId="264"/>
            <ac:cxnSpMk id="67" creationId="{656CC68B-30B8-152A-EC30-929F3A67DB7D}"/>
          </ac:cxnSpMkLst>
        </pc:cxnChg>
        <pc:cxnChg chg="add mod">
          <ac:chgData name="Miss C Morrison" userId="4b3ecf94-75e9-4b68-8955-6669999d133b" providerId="ADAL" clId="{6E941FD2-AF9C-40E6-9A62-077CFBBB2D99}" dt="2026-04-02T08:31:01.697" v="4629" actId="1076"/>
          <ac:cxnSpMkLst>
            <pc:docMk/>
            <pc:sldMk cId="2453605476" sldId="264"/>
            <ac:cxnSpMk id="72" creationId="{59233747-237E-04B8-F904-267B4A1C2104}"/>
          </ac:cxnSpMkLst>
        </pc:cxnChg>
        <pc:cxnChg chg="mod">
          <ac:chgData name="Miss C Morrison" userId="4b3ecf94-75e9-4b68-8955-6669999d133b" providerId="ADAL" clId="{6E941FD2-AF9C-40E6-9A62-077CFBBB2D99}" dt="2026-04-02T07:57:48.209" v="4011" actId="14100"/>
          <ac:cxnSpMkLst>
            <pc:docMk/>
            <pc:sldMk cId="2453605476" sldId="264"/>
            <ac:cxnSpMk id="77" creationId="{4A3697FB-D4B9-D6E3-266C-F1BCE45612A9}"/>
          </ac:cxnSpMkLst>
        </pc:cxnChg>
        <pc:cxnChg chg="mod">
          <ac:chgData name="Miss C Morrison" userId="4b3ecf94-75e9-4b68-8955-6669999d133b" providerId="ADAL" clId="{6E941FD2-AF9C-40E6-9A62-077CFBBB2D99}" dt="2026-04-02T08:01:59.022" v="4098" actId="1076"/>
          <ac:cxnSpMkLst>
            <pc:docMk/>
            <pc:sldMk cId="2453605476" sldId="264"/>
            <ac:cxnSpMk id="84" creationId="{004B7F8A-AE8F-8E54-D3AF-35F533154A29}"/>
          </ac:cxnSpMkLst>
        </pc:cxnChg>
        <pc:cxnChg chg="add del mod">
          <ac:chgData name="Miss C Morrison" userId="4b3ecf94-75e9-4b68-8955-6669999d133b" providerId="ADAL" clId="{6E941FD2-AF9C-40E6-9A62-077CFBBB2D99}" dt="2026-04-02T08:27:26.632" v="4598" actId="478"/>
          <ac:cxnSpMkLst>
            <pc:docMk/>
            <pc:sldMk cId="2453605476" sldId="264"/>
            <ac:cxnSpMk id="92" creationId="{FF5D9AAE-C31C-9693-7800-2D73B071D69A}"/>
          </ac:cxnSpMkLst>
        </pc:cxnChg>
        <pc:cxnChg chg="add mod">
          <ac:chgData name="Miss C Morrison" userId="4b3ecf94-75e9-4b68-8955-6669999d133b" providerId="ADAL" clId="{6E941FD2-AF9C-40E6-9A62-077CFBBB2D99}" dt="2026-04-02T08:27:52.334" v="4606" actId="14100"/>
          <ac:cxnSpMkLst>
            <pc:docMk/>
            <pc:sldMk cId="2453605476" sldId="264"/>
            <ac:cxnSpMk id="93" creationId="{EC3F40D9-5AFF-931D-3828-6E50FC961718}"/>
          </ac:cxnSpMkLst>
        </pc:cxnChg>
        <pc:cxnChg chg="mod">
          <ac:chgData name="Miss C Morrison" userId="4b3ecf94-75e9-4b68-8955-6669999d133b" providerId="ADAL" clId="{6E941FD2-AF9C-40E6-9A62-077CFBBB2D99}" dt="2026-04-02T07:59:40.984" v="4029" actId="14100"/>
          <ac:cxnSpMkLst>
            <pc:docMk/>
            <pc:sldMk cId="2453605476" sldId="264"/>
            <ac:cxnSpMk id="99" creationId="{1CF34E67-9A3E-1C70-D232-7FEE388106C4}"/>
          </ac:cxnSpMkLst>
        </pc:cxnChg>
        <pc:cxnChg chg="add mod">
          <ac:chgData name="Miss C Morrison" userId="4b3ecf94-75e9-4b68-8955-6669999d133b" providerId="ADAL" clId="{6E941FD2-AF9C-40E6-9A62-077CFBBB2D99}" dt="2026-04-02T08:36:26.785" v="4684" actId="14100"/>
          <ac:cxnSpMkLst>
            <pc:docMk/>
            <pc:sldMk cId="2453605476" sldId="264"/>
            <ac:cxnSpMk id="110" creationId="{BF6FA927-7A5F-A3E1-06B1-BC2B407D3879}"/>
          </ac:cxnSpMkLst>
        </pc:cxnChg>
        <pc:cxnChg chg="add mod">
          <ac:chgData name="Miss C Morrison" userId="4b3ecf94-75e9-4b68-8955-6669999d133b" providerId="ADAL" clId="{6E941FD2-AF9C-40E6-9A62-077CFBBB2D99}" dt="2026-04-02T09:03:40.470" v="5152" actId="14100"/>
          <ac:cxnSpMkLst>
            <pc:docMk/>
            <pc:sldMk cId="2453605476" sldId="264"/>
            <ac:cxnSpMk id="112" creationId="{CCB7195B-C531-5C1E-A6B3-A6C19ED72E12}"/>
          </ac:cxnSpMkLst>
        </pc:cxnChg>
        <pc:cxnChg chg="add mod">
          <ac:chgData name="Miss C Morrison" userId="4b3ecf94-75e9-4b68-8955-6669999d133b" providerId="ADAL" clId="{6E941FD2-AF9C-40E6-9A62-077CFBBB2D99}" dt="2026-04-02T08:37:38.334" v="4702" actId="14100"/>
          <ac:cxnSpMkLst>
            <pc:docMk/>
            <pc:sldMk cId="2453605476" sldId="264"/>
            <ac:cxnSpMk id="122" creationId="{B04ADDAB-327C-58C7-0B16-C32D0C6EC24F}"/>
          </ac:cxnSpMkLst>
        </pc:cxnChg>
        <pc:cxnChg chg="add mod">
          <ac:chgData name="Miss C Morrison" userId="4b3ecf94-75e9-4b68-8955-6669999d133b" providerId="ADAL" clId="{6E941FD2-AF9C-40E6-9A62-077CFBBB2D99}" dt="2026-04-02T08:38:16.653" v="4712" actId="14100"/>
          <ac:cxnSpMkLst>
            <pc:docMk/>
            <pc:sldMk cId="2453605476" sldId="264"/>
            <ac:cxnSpMk id="130" creationId="{9E7E06E2-DB41-EBDA-E602-C22D229FBF7B}"/>
          </ac:cxnSpMkLst>
        </pc:cxnChg>
        <pc:cxnChg chg="mod">
          <ac:chgData name="Miss C Morrison" userId="4b3ecf94-75e9-4b68-8955-6669999d133b" providerId="ADAL" clId="{6E941FD2-AF9C-40E6-9A62-077CFBBB2D99}" dt="2026-04-02T07:48:44.907" v="3866" actId="14100"/>
          <ac:cxnSpMkLst>
            <pc:docMk/>
            <pc:sldMk cId="2453605476" sldId="264"/>
            <ac:cxnSpMk id="134" creationId="{F00234DB-30A0-A14D-B827-8C2DCE0238B9}"/>
          </ac:cxnSpMkLst>
        </pc:cxnChg>
        <pc:cxnChg chg="mod ord">
          <ac:chgData name="Miss C Morrison" userId="4b3ecf94-75e9-4b68-8955-6669999d133b" providerId="ADAL" clId="{6E941FD2-AF9C-40E6-9A62-077CFBBB2D99}" dt="2026-04-02T08:39:07.239" v="4715" actId="478"/>
          <ac:cxnSpMkLst>
            <pc:docMk/>
            <pc:sldMk cId="2453605476" sldId="264"/>
            <ac:cxnSpMk id="147" creationId="{AC1A78AC-0BA9-4D6A-AF82-315EB9B1B5D2}"/>
          </ac:cxnSpMkLst>
        </pc:cxnChg>
        <pc:cxnChg chg="add mod">
          <ac:chgData name="Miss C Morrison" userId="4b3ecf94-75e9-4b68-8955-6669999d133b" providerId="ADAL" clId="{6E941FD2-AF9C-40E6-9A62-077CFBBB2D99}" dt="2026-04-02T08:40:08.815" v="4727" actId="1076"/>
          <ac:cxnSpMkLst>
            <pc:docMk/>
            <pc:sldMk cId="2453605476" sldId="264"/>
            <ac:cxnSpMk id="175" creationId="{3B9A80C2-06FA-0886-545F-36BC858338B7}"/>
          </ac:cxnSpMkLst>
        </pc:cxnChg>
        <pc:cxnChg chg="del mod">
          <ac:chgData name="Miss C Morrison" userId="4b3ecf94-75e9-4b68-8955-6669999d133b" providerId="ADAL" clId="{6E941FD2-AF9C-40E6-9A62-077CFBBB2D99}" dt="2026-04-02T08:05:29.602" v="4255" actId="478"/>
          <ac:cxnSpMkLst>
            <pc:docMk/>
            <pc:sldMk cId="2453605476" sldId="264"/>
            <ac:cxnSpMk id="180" creationId="{263ED4DE-0B2C-405D-9EBF-93E517B5ABCC}"/>
          </ac:cxnSpMkLst>
        </pc:cxnChg>
        <pc:cxnChg chg="del mod">
          <ac:chgData name="Miss C Morrison" userId="4b3ecf94-75e9-4b68-8955-6669999d133b" providerId="ADAL" clId="{6E941FD2-AF9C-40E6-9A62-077CFBBB2D99}" dt="2026-04-02T08:39:59.905" v="4726" actId="478"/>
          <ac:cxnSpMkLst>
            <pc:docMk/>
            <pc:sldMk cId="2453605476" sldId="264"/>
            <ac:cxnSpMk id="181" creationId="{4DB5DF94-9F88-A00E-ECF5-33284507A328}"/>
          </ac:cxnSpMkLst>
        </pc:cxnChg>
        <pc:cxnChg chg="mod">
          <ac:chgData name="Miss C Morrison" userId="4b3ecf94-75e9-4b68-8955-6669999d133b" providerId="ADAL" clId="{6E941FD2-AF9C-40E6-9A62-077CFBBB2D99}" dt="2026-04-02T08:12:27.403" v="4421" actId="1076"/>
          <ac:cxnSpMkLst>
            <pc:docMk/>
            <pc:sldMk cId="2453605476" sldId="264"/>
            <ac:cxnSpMk id="182" creationId="{F2B0C360-F6A6-1D1B-2851-275D4A833FBD}"/>
          </ac:cxnSpMkLst>
        </pc:cxnChg>
        <pc:cxnChg chg="add del mod">
          <ac:chgData name="Miss C Morrison" userId="4b3ecf94-75e9-4b68-8955-6669999d133b" providerId="ADAL" clId="{6E941FD2-AF9C-40E6-9A62-077CFBBB2D99}" dt="2026-04-02T08:44:01.284" v="4811" actId="478"/>
          <ac:cxnSpMkLst>
            <pc:docMk/>
            <pc:sldMk cId="2453605476" sldId="264"/>
            <ac:cxnSpMk id="183" creationId="{782BAC4B-4E17-6C0E-4401-B7EEB87D6F22}"/>
          </ac:cxnSpMkLst>
        </pc:cxnChg>
        <pc:cxnChg chg="mod">
          <ac:chgData name="Miss C Morrison" userId="4b3ecf94-75e9-4b68-8955-6669999d133b" providerId="ADAL" clId="{6E941FD2-AF9C-40E6-9A62-077CFBBB2D99}" dt="2026-04-02T08:13:21.407" v="4429" actId="1076"/>
          <ac:cxnSpMkLst>
            <pc:docMk/>
            <pc:sldMk cId="2453605476" sldId="264"/>
            <ac:cxnSpMk id="191" creationId="{28750D4C-3B3A-DD28-C848-62D5DAFEE907}"/>
          </ac:cxnSpMkLst>
        </pc:cxnChg>
        <pc:cxnChg chg="mod">
          <ac:chgData name="Miss C Morrison" userId="4b3ecf94-75e9-4b68-8955-6669999d133b" providerId="ADAL" clId="{6E941FD2-AF9C-40E6-9A62-077CFBBB2D99}" dt="2026-04-02T08:49:53.260" v="4875" actId="1076"/>
          <ac:cxnSpMkLst>
            <pc:docMk/>
            <pc:sldMk cId="2453605476" sldId="264"/>
            <ac:cxnSpMk id="193" creationId="{B6B06215-6902-49F4-9577-219DBB5EAFA2}"/>
          </ac:cxnSpMkLst>
        </pc:cxnChg>
        <pc:cxnChg chg="mod">
          <ac:chgData name="Miss C Morrison" userId="4b3ecf94-75e9-4b68-8955-6669999d133b" providerId="ADAL" clId="{6E941FD2-AF9C-40E6-9A62-077CFBBB2D99}" dt="2026-04-02T08:20:58.972" v="4502" actId="14100"/>
          <ac:cxnSpMkLst>
            <pc:docMk/>
            <pc:sldMk cId="2453605476" sldId="264"/>
            <ac:cxnSpMk id="201" creationId="{47D06451-3481-0160-F72E-F5DEB10FC94C}"/>
          </ac:cxnSpMkLst>
        </pc:cxnChg>
        <pc:cxnChg chg="mod">
          <ac:chgData name="Miss C Morrison" userId="4b3ecf94-75e9-4b68-8955-6669999d133b" providerId="ADAL" clId="{6E941FD2-AF9C-40E6-9A62-077CFBBB2D99}" dt="2026-04-02T08:10:33.200" v="4372" actId="14100"/>
          <ac:cxnSpMkLst>
            <pc:docMk/>
            <pc:sldMk cId="2453605476" sldId="264"/>
            <ac:cxnSpMk id="202" creationId="{2E0E36C6-3A18-4D0F-B9F4-D9A0B279F3E3}"/>
          </ac:cxnSpMkLst>
        </pc:cxnChg>
        <pc:cxnChg chg="mod">
          <ac:chgData name="Miss C Morrison" userId="4b3ecf94-75e9-4b68-8955-6669999d133b" providerId="ADAL" clId="{6E941FD2-AF9C-40E6-9A62-077CFBBB2D99}" dt="2026-04-02T08:28:18.428" v="4611" actId="14100"/>
          <ac:cxnSpMkLst>
            <pc:docMk/>
            <pc:sldMk cId="2453605476" sldId="264"/>
            <ac:cxnSpMk id="204" creationId="{A7387477-9BD9-EAAE-58E5-DED4464960A5}"/>
          </ac:cxnSpMkLst>
        </pc:cxnChg>
        <pc:cxnChg chg="mod">
          <ac:chgData name="Miss C Morrison" userId="4b3ecf94-75e9-4b68-8955-6669999d133b" providerId="ADAL" clId="{6E941FD2-AF9C-40E6-9A62-077CFBBB2D99}" dt="2026-04-02T08:30:47.906" v="4628" actId="14100"/>
          <ac:cxnSpMkLst>
            <pc:docMk/>
            <pc:sldMk cId="2453605476" sldId="264"/>
            <ac:cxnSpMk id="208" creationId="{7C288EAB-181D-DB33-394E-8842E194ECD3}"/>
          </ac:cxnSpMkLst>
        </pc:cxnChg>
        <pc:cxnChg chg="del mod">
          <ac:chgData name="Miss C Morrison" userId="4b3ecf94-75e9-4b68-8955-6669999d133b" providerId="ADAL" clId="{6E941FD2-AF9C-40E6-9A62-077CFBBB2D99}" dt="2026-04-01T14:09:56.338" v="2430" actId="478"/>
          <ac:cxnSpMkLst>
            <pc:docMk/>
            <pc:sldMk cId="2453605476" sldId="264"/>
            <ac:cxnSpMk id="214" creationId="{D1912B83-6307-6670-EEBE-D9852A53E021}"/>
          </ac:cxnSpMkLst>
        </pc:cxnChg>
        <pc:cxnChg chg="del mod">
          <ac:chgData name="Miss C Morrison" userId="4b3ecf94-75e9-4b68-8955-6669999d133b" providerId="ADAL" clId="{6E941FD2-AF9C-40E6-9A62-077CFBBB2D99}" dt="2026-04-01T14:09:56.338" v="2430" actId="478"/>
          <ac:cxnSpMkLst>
            <pc:docMk/>
            <pc:sldMk cId="2453605476" sldId="264"/>
            <ac:cxnSpMk id="217" creationId="{489E687E-1CE5-BB4C-4E4B-502D2BB5CD0F}"/>
          </ac:cxnSpMkLst>
        </pc:cxnChg>
        <pc:cxnChg chg="mod">
          <ac:chgData name="Miss C Morrison" userId="4b3ecf94-75e9-4b68-8955-6669999d133b" providerId="ADAL" clId="{6E941FD2-AF9C-40E6-9A62-077CFBBB2D99}" dt="2026-04-02T08:30:10.294" v="4624" actId="1076"/>
          <ac:cxnSpMkLst>
            <pc:docMk/>
            <pc:sldMk cId="2453605476" sldId="264"/>
            <ac:cxnSpMk id="220" creationId="{6DF991AB-15E0-4043-B8BD-EFFA7B0D842E}"/>
          </ac:cxnSpMkLst>
        </pc:cxnChg>
        <pc:cxnChg chg="del mod">
          <ac:chgData name="Miss C Morrison" userId="4b3ecf94-75e9-4b68-8955-6669999d133b" providerId="ADAL" clId="{6E941FD2-AF9C-40E6-9A62-077CFBBB2D99}" dt="2026-04-01T14:01:39.736" v="2319" actId="478"/>
          <ac:cxnSpMkLst>
            <pc:docMk/>
            <pc:sldMk cId="2453605476" sldId="264"/>
            <ac:cxnSpMk id="221" creationId="{BAB63CD5-E071-4893-849A-2772889EA40D}"/>
          </ac:cxnSpMkLst>
        </pc:cxnChg>
        <pc:cxnChg chg="mod">
          <ac:chgData name="Miss C Morrison" userId="4b3ecf94-75e9-4b68-8955-6669999d133b" providerId="ADAL" clId="{6E941FD2-AF9C-40E6-9A62-077CFBBB2D99}" dt="2026-04-02T08:34:42.542" v="4665" actId="14100"/>
          <ac:cxnSpMkLst>
            <pc:docMk/>
            <pc:sldMk cId="2453605476" sldId="264"/>
            <ac:cxnSpMk id="223" creationId="{EC014A25-2F4C-588C-4BF1-1BC40774BABC}"/>
          </ac:cxnSpMkLst>
        </pc:cxnChg>
        <pc:cxnChg chg="mod">
          <ac:chgData name="Miss C Morrison" userId="4b3ecf94-75e9-4b68-8955-6669999d133b" providerId="ADAL" clId="{6E941FD2-AF9C-40E6-9A62-077CFBBB2D99}" dt="2026-04-02T08:36:13.498" v="4682" actId="255"/>
          <ac:cxnSpMkLst>
            <pc:docMk/>
            <pc:sldMk cId="2453605476" sldId="264"/>
            <ac:cxnSpMk id="228" creationId="{E205B1F2-3531-F7ED-DAC4-6A002906DB9F}"/>
          </ac:cxnSpMkLst>
        </pc:cxnChg>
        <pc:cxnChg chg="mod">
          <ac:chgData name="Miss C Morrison" userId="4b3ecf94-75e9-4b68-8955-6669999d133b" providerId="ADAL" clId="{6E941FD2-AF9C-40E6-9A62-077CFBBB2D99}" dt="2026-04-02T09:03:07.759" v="5149" actId="14100"/>
          <ac:cxnSpMkLst>
            <pc:docMk/>
            <pc:sldMk cId="2453605476" sldId="264"/>
            <ac:cxnSpMk id="256" creationId="{98BB36D9-2EEF-3312-510C-31AF1AA62AA5}"/>
          </ac:cxnSpMkLst>
        </pc:cxnChg>
        <pc:cxnChg chg="del mod">
          <ac:chgData name="Miss C Morrison" userId="4b3ecf94-75e9-4b68-8955-6669999d133b" providerId="ADAL" clId="{6E941FD2-AF9C-40E6-9A62-077CFBBB2D99}" dt="2026-04-02T08:39:41.529" v="4722" actId="478"/>
          <ac:cxnSpMkLst>
            <pc:docMk/>
            <pc:sldMk cId="2453605476" sldId="264"/>
            <ac:cxnSpMk id="259" creationId="{110352F9-36CC-B0B4-8BFA-8562F0EF4584}"/>
          </ac:cxnSpMkLst>
        </pc:cxnChg>
        <pc:cxnChg chg="mod">
          <ac:chgData name="Miss C Morrison" userId="4b3ecf94-75e9-4b68-8955-6669999d133b" providerId="ADAL" clId="{6E941FD2-AF9C-40E6-9A62-077CFBBB2D99}" dt="2026-04-02T08:41:12.701" v="4740" actId="14100"/>
          <ac:cxnSpMkLst>
            <pc:docMk/>
            <pc:sldMk cId="2453605476" sldId="264"/>
            <ac:cxnSpMk id="291" creationId="{56520D24-9D5C-339F-6EA6-14CF2B7B401C}"/>
          </ac:cxnSpMkLst>
        </pc:cxnChg>
        <pc:cxnChg chg="mod">
          <ac:chgData name="Miss C Morrison" userId="4b3ecf94-75e9-4b68-8955-6669999d133b" providerId="ADAL" clId="{6E941FD2-AF9C-40E6-9A62-077CFBBB2D99}" dt="2026-04-02T09:03:18.856" v="5150" actId="1076"/>
          <ac:cxnSpMkLst>
            <pc:docMk/>
            <pc:sldMk cId="2453605476" sldId="264"/>
            <ac:cxnSpMk id="294" creationId="{52A6C47E-1377-0054-92F2-F0206749F675}"/>
          </ac:cxnSpMkLst>
        </pc:cxnChg>
        <pc:cxnChg chg="mod">
          <ac:chgData name="Miss C Morrison" userId="4b3ecf94-75e9-4b68-8955-6669999d133b" providerId="ADAL" clId="{6E941FD2-AF9C-40E6-9A62-077CFBBB2D99}" dt="2026-04-02T07:49:16.514" v="3893" actId="14100"/>
          <ac:cxnSpMkLst>
            <pc:docMk/>
            <pc:sldMk cId="2453605476" sldId="264"/>
            <ac:cxnSpMk id="436" creationId="{C3FA2F8C-BD2B-EA46-8D5D-0F3383BE1ABC}"/>
          </ac:cxnSpMkLst>
        </pc:cxnChg>
        <pc:cxnChg chg="mod">
          <ac:chgData name="Miss C Morrison" userId="4b3ecf94-75e9-4b68-8955-6669999d133b" providerId="ADAL" clId="{6E941FD2-AF9C-40E6-9A62-077CFBBB2D99}" dt="2026-04-02T08:15:25.207" v="4448" actId="14100"/>
          <ac:cxnSpMkLst>
            <pc:docMk/>
            <pc:sldMk cId="2453605476" sldId="264"/>
            <ac:cxnSpMk id="437" creationId="{C3FA2F8C-BD2B-EA46-8D5D-0F3383BE1ABC}"/>
          </ac:cxnSpMkLst>
        </pc:cxnChg>
        <pc:cxnChg chg="mod">
          <ac:chgData name="Miss C Morrison" userId="4b3ecf94-75e9-4b68-8955-6669999d133b" providerId="ADAL" clId="{6E941FD2-AF9C-40E6-9A62-077CFBBB2D99}" dt="2026-04-02T07:53:03.365" v="3957" actId="14100"/>
          <ac:cxnSpMkLst>
            <pc:docMk/>
            <pc:sldMk cId="2453605476" sldId="264"/>
            <ac:cxnSpMk id="440" creationId="{C3FA2F8C-BD2B-EA46-8D5D-0F3383BE1ABC}"/>
          </ac:cxnSpMkLst>
        </pc:cxnChg>
        <pc:cxnChg chg="mod">
          <ac:chgData name="Miss C Morrison" userId="4b3ecf94-75e9-4b68-8955-6669999d133b" providerId="ADAL" clId="{6E941FD2-AF9C-40E6-9A62-077CFBBB2D99}" dt="2026-04-02T07:57:19.707" v="4009" actId="14100"/>
          <ac:cxnSpMkLst>
            <pc:docMk/>
            <pc:sldMk cId="2453605476" sldId="264"/>
            <ac:cxnSpMk id="460" creationId="{D02774A4-C956-0FCB-605D-F6E8BE86BF65}"/>
          </ac:cxnSpMkLst>
        </pc:cxnChg>
        <pc:cxnChg chg="add mod">
          <ac:chgData name="Miss C Morrison" userId="4b3ecf94-75e9-4b68-8955-6669999d133b" providerId="ADAL" clId="{6E941FD2-AF9C-40E6-9A62-077CFBBB2D99}" dt="2026-04-02T08:17:28.227" v="4465" actId="14100"/>
          <ac:cxnSpMkLst>
            <pc:docMk/>
            <pc:sldMk cId="2453605476" sldId="264"/>
            <ac:cxnSpMk id="482" creationId="{C21DAC6F-D18A-064A-46EB-44F90FA57AC9}"/>
          </ac:cxnSpMkLst>
        </pc:cxnChg>
        <pc:cxnChg chg="mod">
          <ac:chgData name="Miss C Morrison" userId="4b3ecf94-75e9-4b68-8955-6669999d133b" providerId="ADAL" clId="{6E941FD2-AF9C-40E6-9A62-077CFBBB2D99}" dt="2026-04-02T07:43:52.369" v="3804" actId="14100"/>
          <ac:cxnSpMkLst>
            <pc:docMk/>
            <pc:sldMk cId="2453605476" sldId="264"/>
            <ac:cxnSpMk id="488" creationId="{F00234DB-30A0-A14D-B827-8C2DCE0238B9}"/>
          </ac:cxnSpMkLst>
        </pc:cxnChg>
        <pc:cxnChg chg="mod">
          <ac:chgData name="Miss C Morrison" userId="4b3ecf94-75e9-4b68-8955-6669999d133b" providerId="ADAL" clId="{6E941FD2-AF9C-40E6-9A62-077CFBBB2D99}" dt="2026-04-02T08:50:56.360" v="4914" actId="14100"/>
          <ac:cxnSpMkLst>
            <pc:docMk/>
            <pc:sldMk cId="2453605476" sldId="264"/>
            <ac:cxnSpMk id="501" creationId="{F68F5DF9-F261-4615-550C-A4CBD976FF4A}"/>
          </ac:cxnSpMkLst>
        </pc:cxnChg>
        <pc:cxnChg chg="mod">
          <ac:chgData name="Miss C Morrison" userId="4b3ecf94-75e9-4b68-8955-6669999d133b" providerId="ADAL" clId="{6E941FD2-AF9C-40E6-9A62-077CFBBB2D99}" dt="2026-04-01T14:06:56.348" v="2399" actId="14100"/>
          <ac:cxnSpMkLst>
            <pc:docMk/>
            <pc:sldMk cId="2453605476" sldId="264"/>
            <ac:cxnSpMk id="504" creationId="{D129488F-D7A0-5733-0A97-04B42BFE5CBF}"/>
          </ac:cxnSpMkLst>
        </pc:cxnChg>
        <pc:cxnChg chg="mod">
          <ac:chgData name="Miss C Morrison" userId="4b3ecf94-75e9-4b68-8955-6669999d133b" providerId="ADAL" clId="{6E941FD2-AF9C-40E6-9A62-077CFBBB2D99}" dt="2026-04-02T08:04:54.853" v="4241" actId="14100"/>
          <ac:cxnSpMkLst>
            <pc:docMk/>
            <pc:sldMk cId="2453605476" sldId="264"/>
            <ac:cxnSpMk id="506" creationId="{904A99EF-5647-4E72-DF46-8BFD3FA83453}"/>
          </ac:cxnSpMkLst>
        </pc:cxnChg>
        <pc:cxnChg chg="mod">
          <ac:chgData name="Miss C Morrison" userId="4b3ecf94-75e9-4b68-8955-6669999d133b" providerId="ADAL" clId="{6E941FD2-AF9C-40E6-9A62-077CFBBB2D99}" dt="2026-04-01T14:07:06.809" v="2401" actId="14100"/>
          <ac:cxnSpMkLst>
            <pc:docMk/>
            <pc:sldMk cId="2453605476" sldId="264"/>
            <ac:cxnSpMk id="509" creationId="{1FB79CE5-F632-CB10-ADEC-AD194A37E4FF}"/>
          </ac:cxnSpMkLst>
        </pc:cxnChg>
        <pc:cxnChg chg="del mod">
          <ac:chgData name="Miss C Morrison" userId="4b3ecf94-75e9-4b68-8955-6669999d133b" providerId="ADAL" clId="{6E941FD2-AF9C-40E6-9A62-077CFBBB2D99}" dt="2026-04-01T14:09:58.058" v="2431" actId="478"/>
          <ac:cxnSpMkLst>
            <pc:docMk/>
            <pc:sldMk cId="2453605476" sldId="264"/>
            <ac:cxnSpMk id="1028" creationId="{D2D5ACD3-8699-E241-8BB8-44CFEF11891F}"/>
          </ac:cxnSpMkLst>
        </pc:cxnChg>
        <pc:cxnChg chg="del mod">
          <ac:chgData name="Miss C Morrison" userId="4b3ecf94-75e9-4b68-8955-6669999d133b" providerId="ADAL" clId="{6E941FD2-AF9C-40E6-9A62-077CFBBB2D99}" dt="2026-04-01T14:01:40.389" v="2320" actId="478"/>
          <ac:cxnSpMkLst>
            <pc:docMk/>
            <pc:sldMk cId="2453605476" sldId="264"/>
            <ac:cxnSpMk id="1062" creationId="{8DD47ABB-ED0A-ED7C-E118-3309119350A8}"/>
          </ac:cxnSpMkLst>
        </pc:cxnChg>
        <pc:cxnChg chg="del mod">
          <ac:chgData name="Miss C Morrison" userId="4b3ecf94-75e9-4b68-8955-6669999d133b" providerId="ADAL" clId="{6E941FD2-AF9C-40E6-9A62-077CFBBB2D99}" dt="2026-04-01T14:09:56.338" v="2430" actId="478"/>
          <ac:cxnSpMkLst>
            <pc:docMk/>
            <pc:sldMk cId="2453605476" sldId="264"/>
            <ac:cxnSpMk id="1063" creationId="{E98ED185-7D3F-8495-99A0-FB0AAFABDC50}"/>
          </ac:cxnSpMkLst>
        </pc:cxnChg>
        <pc:cxnChg chg="mod">
          <ac:chgData name="Miss C Morrison" userId="4b3ecf94-75e9-4b68-8955-6669999d133b" providerId="ADAL" clId="{6E941FD2-AF9C-40E6-9A62-077CFBBB2D99}" dt="2026-04-02T08:12:42.643" v="4424" actId="1076"/>
          <ac:cxnSpMkLst>
            <pc:docMk/>
            <pc:sldMk cId="2453605476" sldId="264"/>
            <ac:cxnSpMk id="1067" creationId="{559BC183-9223-D936-7324-228B5C3DE397}"/>
          </ac:cxnSpMkLst>
        </pc:cxnChg>
      </pc:sldChg>
      <pc:sldChg chg="addSp delSp modSp mod">
        <pc:chgData name="Miss C Morrison" userId="4b3ecf94-75e9-4b68-8955-6669999d133b" providerId="ADAL" clId="{6E941FD2-AF9C-40E6-9A62-077CFBBB2D99}" dt="2026-04-02T10:09:56.676" v="6326" actId="20577"/>
        <pc:sldMkLst>
          <pc:docMk/>
          <pc:sldMk cId="1287235782" sldId="265"/>
        </pc:sldMkLst>
        <pc:spChg chg="mod">
          <ac:chgData name="Miss C Morrison" userId="4b3ecf94-75e9-4b68-8955-6669999d133b" providerId="ADAL" clId="{6E941FD2-AF9C-40E6-9A62-077CFBBB2D99}" dt="2026-04-01T14:33:39.798" v="2610" actId="20577"/>
          <ac:spMkLst>
            <pc:docMk/>
            <pc:sldMk cId="1287235782" sldId="265"/>
            <ac:spMk id="2" creationId="{CD8DE4BF-B175-AE98-CB02-944F498EE71E}"/>
          </ac:spMkLst>
        </pc:spChg>
        <pc:spChg chg="del">
          <ac:chgData name="Miss C Morrison" userId="4b3ecf94-75e9-4b68-8955-6669999d133b" providerId="ADAL" clId="{6E941FD2-AF9C-40E6-9A62-077CFBBB2D99}" dt="2026-04-01T13:54:13.673" v="2242" actId="478"/>
          <ac:spMkLst>
            <pc:docMk/>
            <pc:sldMk cId="1287235782" sldId="265"/>
            <ac:spMk id="3" creationId="{A8F35621-0C11-4491-9B3D-926CB65330E0}"/>
          </ac:spMkLst>
        </pc:spChg>
        <pc:spChg chg="mod">
          <ac:chgData name="Miss C Morrison" userId="4b3ecf94-75e9-4b68-8955-6669999d133b" providerId="ADAL" clId="{6E941FD2-AF9C-40E6-9A62-077CFBBB2D99}" dt="2026-04-01T14:33:38.386" v="2609" actId="5793"/>
          <ac:spMkLst>
            <pc:docMk/>
            <pc:sldMk cId="1287235782" sldId="265"/>
            <ac:spMk id="4" creationId="{583C7D62-0295-FE60-269F-39F12B1A0BE6}"/>
          </ac:spMkLst>
        </pc:spChg>
        <pc:spChg chg="mod">
          <ac:chgData name="Miss C Morrison" userId="4b3ecf94-75e9-4b68-8955-6669999d133b" providerId="ADAL" clId="{6E941FD2-AF9C-40E6-9A62-077CFBBB2D99}" dt="2026-04-01T14:33:27.916" v="2607" actId="14100"/>
          <ac:spMkLst>
            <pc:docMk/>
            <pc:sldMk cId="1287235782" sldId="265"/>
            <ac:spMk id="5" creationId="{28844097-E43E-491C-F2B0-BEF90DA37CB4}"/>
          </ac:spMkLst>
        </pc:spChg>
        <pc:spChg chg="del">
          <ac:chgData name="Miss C Morrison" userId="4b3ecf94-75e9-4b68-8955-6669999d133b" providerId="ADAL" clId="{6E941FD2-AF9C-40E6-9A62-077CFBBB2D99}" dt="2026-04-01T14:38:02.007" v="2653" actId="478"/>
          <ac:spMkLst>
            <pc:docMk/>
            <pc:sldMk cId="1287235782" sldId="265"/>
            <ac:spMk id="6" creationId="{64152C04-0ED9-4EA0-B174-AAD3D54BE4FA}"/>
          </ac:spMkLst>
        </pc:spChg>
        <pc:spChg chg="del">
          <ac:chgData name="Miss C Morrison" userId="4b3ecf94-75e9-4b68-8955-6669999d133b" providerId="ADAL" clId="{6E941FD2-AF9C-40E6-9A62-077CFBBB2D99}" dt="2026-04-01T14:38:10.888" v="2658" actId="478"/>
          <ac:spMkLst>
            <pc:docMk/>
            <pc:sldMk cId="1287235782" sldId="265"/>
            <ac:spMk id="7" creationId="{1A830592-7481-43D9-9667-155DEA9D1FE8}"/>
          </ac:spMkLst>
        </pc:spChg>
        <pc:spChg chg="mod">
          <ac:chgData name="Miss C Morrison" userId="4b3ecf94-75e9-4b68-8955-6669999d133b" providerId="ADAL" clId="{6E941FD2-AF9C-40E6-9A62-077CFBBB2D99}" dt="2026-04-01T14:38:21.502" v="2661" actId="14100"/>
          <ac:spMkLst>
            <pc:docMk/>
            <pc:sldMk cId="1287235782" sldId="265"/>
            <ac:spMk id="8" creationId="{FF26AE5A-1166-4B5C-BF0A-5A50C463408C}"/>
          </ac:spMkLst>
        </pc:spChg>
        <pc:spChg chg="add del mod">
          <ac:chgData name="Miss C Morrison" userId="4b3ecf94-75e9-4b68-8955-6669999d133b" providerId="ADAL" clId="{6E941FD2-AF9C-40E6-9A62-077CFBBB2D99}" dt="2026-04-01T14:38:10.888" v="2658" actId="478"/>
          <ac:spMkLst>
            <pc:docMk/>
            <pc:sldMk cId="1287235782" sldId="265"/>
            <ac:spMk id="9" creationId="{11A074C1-0651-A661-9747-5199F51873CC}"/>
          </ac:spMkLst>
        </pc:spChg>
        <pc:spChg chg="mod">
          <ac:chgData name="Miss C Morrison" userId="4b3ecf94-75e9-4b68-8955-6669999d133b" providerId="ADAL" clId="{6E941FD2-AF9C-40E6-9A62-077CFBBB2D99}" dt="2026-04-01T13:56:34.555" v="2274"/>
          <ac:spMkLst>
            <pc:docMk/>
            <pc:sldMk cId="1287235782" sldId="265"/>
            <ac:spMk id="13" creationId="{61C313E2-E8C6-5A8B-044B-FA7B8B90024E}"/>
          </ac:spMkLst>
        </pc:spChg>
        <pc:spChg chg="mod">
          <ac:chgData name="Miss C Morrison" userId="4b3ecf94-75e9-4b68-8955-6669999d133b" providerId="ADAL" clId="{6E941FD2-AF9C-40E6-9A62-077CFBBB2D99}" dt="2026-04-01T13:56:34.555" v="2274"/>
          <ac:spMkLst>
            <pc:docMk/>
            <pc:sldMk cId="1287235782" sldId="265"/>
            <ac:spMk id="15" creationId="{B278D24C-277F-98B9-3808-F238CA30284B}"/>
          </ac:spMkLst>
        </pc:spChg>
        <pc:spChg chg="mod">
          <ac:chgData name="Miss C Morrison" userId="4b3ecf94-75e9-4b68-8955-6669999d133b" providerId="ADAL" clId="{6E941FD2-AF9C-40E6-9A62-077CFBBB2D99}" dt="2026-04-01T13:56:34.555" v="2274"/>
          <ac:spMkLst>
            <pc:docMk/>
            <pc:sldMk cId="1287235782" sldId="265"/>
            <ac:spMk id="16" creationId="{A31FF0BB-EABC-CDB1-1F0D-2C2F4361A296}"/>
          </ac:spMkLst>
        </pc:spChg>
        <pc:spChg chg="add mod">
          <ac:chgData name="Miss C Morrison" userId="4b3ecf94-75e9-4b68-8955-6669999d133b" providerId="ADAL" clId="{6E941FD2-AF9C-40E6-9A62-077CFBBB2D99}" dt="2026-04-02T09:24:19.736" v="5510" actId="1076"/>
          <ac:spMkLst>
            <pc:docMk/>
            <pc:sldMk cId="1287235782" sldId="265"/>
            <ac:spMk id="24" creationId="{229506E7-5CF5-8584-F5F1-3523A43864BC}"/>
          </ac:spMkLst>
        </pc:spChg>
        <pc:spChg chg="add mod">
          <ac:chgData name="Miss C Morrison" userId="4b3ecf94-75e9-4b68-8955-6669999d133b" providerId="ADAL" clId="{6E941FD2-AF9C-40E6-9A62-077CFBBB2D99}" dt="2026-04-02T09:26:14.666" v="5548" actId="20577"/>
          <ac:spMkLst>
            <pc:docMk/>
            <pc:sldMk cId="1287235782" sldId="265"/>
            <ac:spMk id="26" creationId="{7C0CFFAD-50D1-1E4B-D178-DFA9876AC972}"/>
          </ac:spMkLst>
        </pc:spChg>
        <pc:spChg chg="del">
          <ac:chgData name="Miss C Morrison" userId="4b3ecf94-75e9-4b68-8955-6669999d133b" providerId="ADAL" clId="{6E941FD2-AF9C-40E6-9A62-077CFBBB2D99}" dt="2026-04-01T14:38:10.888" v="2658" actId="478"/>
          <ac:spMkLst>
            <pc:docMk/>
            <pc:sldMk cId="1287235782" sldId="265"/>
            <ac:spMk id="26" creationId="{F8E64CCC-162A-6F2D-2286-67D35EE04BFE}"/>
          </ac:spMkLst>
        </pc:spChg>
        <pc:spChg chg="add mod">
          <ac:chgData name="Miss C Morrison" userId="4b3ecf94-75e9-4b68-8955-6669999d133b" providerId="ADAL" clId="{6E941FD2-AF9C-40E6-9A62-077CFBBB2D99}" dt="2026-04-02T09:22:34.505" v="5494" actId="1076"/>
          <ac:spMkLst>
            <pc:docMk/>
            <pc:sldMk cId="1287235782" sldId="265"/>
            <ac:spMk id="27" creationId="{49A6A497-EA98-C665-B712-A8AC921D8520}"/>
          </ac:spMkLst>
        </pc:spChg>
        <pc:spChg chg="add del mod">
          <ac:chgData name="Miss C Morrison" userId="4b3ecf94-75e9-4b68-8955-6669999d133b" providerId="ADAL" clId="{6E941FD2-AF9C-40E6-9A62-077CFBBB2D99}" dt="2026-04-02T09:32:33.606" v="5605" actId="20577"/>
          <ac:spMkLst>
            <pc:docMk/>
            <pc:sldMk cId="1287235782" sldId="265"/>
            <ac:spMk id="29" creationId="{E22C7BB1-4C60-143B-48A2-DE146E679415}"/>
          </ac:spMkLst>
        </pc:spChg>
        <pc:spChg chg="mod">
          <ac:chgData name="Miss C Morrison" userId="4b3ecf94-75e9-4b68-8955-6669999d133b" providerId="ADAL" clId="{6E941FD2-AF9C-40E6-9A62-077CFBBB2D99}" dt="2026-04-01T14:29:59.883" v="2517" actId="1076"/>
          <ac:spMkLst>
            <pc:docMk/>
            <pc:sldMk cId="1287235782" sldId="265"/>
            <ac:spMk id="34" creationId="{06B7D164-1858-4541-8C3A-54F75AAFB537}"/>
          </ac:spMkLst>
        </pc:spChg>
        <pc:spChg chg="mod">
          <ac:chgData name="Miss C Morrison" userId="4b3ecf94-75e9-4b68-8955-6669999d133b" providerId="ADAL" clId="{6E941FD2-AF9C-40E6-9A62-077CFBBB2D99}" dt="2026-04-01T14:29:59.883" v="2517" actId="1076"/>
          <ac:spMkLst>
            <pc:docMk/>
            <pc:sldMk cId="1287235782" sldId="265"/>
            <ac:spMk id="35" creationId="{79D66A49-1463-9D47-A58E-F5C50C17B380}"/>
          </ac:spMkLst>
        </pc:spChg>
        <pc:spChg chg="add mod">
          <ac:chgData name="Miss C Morrison" userId="4b3ecf94-75e9-4b68-8955-6669999d133b" providerId="ADAL" clId="{6E941FD2-AF9C-40E6-9A62-077CFBBB2D99}" dt="2026-04-02T09:24:56.877" v="5516" actId="14100"/>
          <ac:spMkLst>
            <pc:docMk/>
            <pc:sldMk cId="1287235782" sldId="265"/>
            <ac:spMk id="45" creationId="{4B7E85BE-2D3E-BB72-BC30-928D6EB111E4}"/>
          </ac:spMkLst>
        </pc:spChg>
        <pc:spChg chg="del">
          <ac:chgData name="Miss C Morrison" userId="4b3ecf94-75e9-4b68-8955-6669999d133b" providerId="ADAL" clId="{6E941FD2-AF9C-40E6-9A62-077CFBBB2D99}" dt="2026-04-01T14:38:07.005" v="2657" actId="478"/>
          <ac:spMkLst>
            <pc:docMk/>
            <pc:sldMk cId="1287235782" sldId="265"/>
            <ac:spMk id="60" creationId="{4E7C6C23-947B-591E-D41A-82840313D1FE}"/>
          </ac:spMkLst>
        </pc:spChg>
        <pc:spChg chg="add mod ord">
          <ac:chgData name="Miss C Morrison" userId="4b3ecf94-75e9-4b68-8955-6669999d133b" providerId="ADAL" clId="{6E941FD2-AF9C-40E6-9A62-077CFBBB2D99}" dt="2026-04-02T09:30:54.158" v="5588" actId="1076"/>
          <ac:spMkLst>
            <pc:docMk/>
            <pc:sldMk cId="1287235782" sldId="265"/>
            <ac:spMk id="61" creationId="{84E9C681-187B-ED04-149F-756B671320A3}"/>
          </ac:spMkLst>
        </pc:spChg>
        <pc:spChg chg="del">
          <ac:chgData name="Miss C Morrison" userId="4b3ecf94-75e9-4b68-8955-6669999d133b" providerId="ADAL" clId="{6E941FD2-AF9C-40E6-9A62-077CFBBB2D99}" dt="2026-04-01T14:38:07.005" v="2657" actId="478"/>
          <ac:spMkLst>
            <pc:docMk/>
            <pc:sldMk cId="1287235782" sldId="265"/>
            <ac:spMk id="63" creationId="{5671423E-7166-9E6E-B343-DB5C4E66C9B3}"/>
          </ac:spMkLst>
        </pc:spChg>
        <pc:spChg chg="del">
          <ac:chgData name="Miss C Morrison" userId="4b3ecf94-75e9-4b68-8955-6669999d133b" providerId="ADAL" clId="{6E941FD2-AF9C-40E6-9A62-077CFBBB2D99}" dt="2026-04-01T14:38:03.789" v="2655" actId="478"/>
          <ac:spMkLst>
            <pc:docMk/>
            <pc:sldMk cId="1287235782" sldId="265"/>
            <ac:spMk id="64" creationId="{9617F0D1-282B-8D16-0457-066836A15047}"/>
          </ac:spMkLst>
        </pc:spChg>
        <pc:spChg chg="mod">
          <ac:chgData name="Miss C Morrison" userId="4b3ecf94-75e9-4b68-8955-6669999d133b" providerId="ADAL" clId="{6E941FD2-AF9C-40E6-9A62-077CFBBB2D99}" dt="2026-04-01T14:51:47.617" v="2983"/>
          <ac:spMkLst>
            <pc:docMk/>
            <pc:sldMk cId="1287235782" sldId="265"/>
            <ac:spMk id="67" creationId="{432001EC-AE16-6AED-9C00-E64955478AFD}"/>
          </ac:spMkLst>
        </pc:spChg>
        <pc:spChg chg="mod">
          <ac:chgData name="Miss C Morrison" userId="4b3ecf94-75e9-4b68-8955-6669999d133b" providerId="ADAL" clId="{6E941FD2-AF9C-40E6-9A62-077CFBBB2D99}" dt="2026-04-01T14:52:03.309" v="2989" actId="20577"/>
          <ac:spMkLst>
            <pc:docMk/>
            <pc:sldMk cId="1287235782" sldId="265"/>
            <ac:spMk id="68" creationId="{17AC2CE9-B757-B5CA-1BFD-400D1CEE460E}"/>
          </ac:spMkLst>
        </pc:spChg>
        <pc:spChg chg="del">
          <ac:chgData name="Miss C Morrison" userId="4b3ecf94-75e9-4b68-8955-6669999d133b" providerId="ADAL" clId="{6E941FD2-AF9C-40E6-9A62-077CFBBB2D99}" dt="2026-04-01T14:47:34.537" v="2939" actId="478"/>
          <ac:spMkLst>
            <pc:docMk/>
            <pc:sldMk cId="1287235782" sldId="265"/>
            <ac:spMk id="69" creationId="{FBE115EF-6CB2-89BA-3405-24CDDEAA9ABD}"/>
          </ac:spMkLst>
        </pc:spChg>
        <pc:spChg chg="add del mod">
          <ac:chgData name="Miss C Morrison" userId="4b3ecf94-75e9-4b68-8955-6669999d133b" providerId="ADAL" clId="{6E941FD2-AF9C-40E6-9A62-077CFBBB2D99}" dt="2026-04-02T10:06:16.830" v="6285" actId="478"/>
          <ac:spMkLst>
            <pc:docMk/>
            <pc:sldMk cId="1287235782" sldId="265"/>
            <ac:spMk id="73" creationId="{19A23650-95F5-9048-CB34-A50A9C7171EF}"/>
          </ac:spMkLst>
        </pc:spChg>
        <pc:spChg chg="mod ord">
          <ac:chgData name="Miss C Morrison" userId="4b3ecf94-75e9-4b68-8955-6669999d133b" providerId="ADAL" clId="{6E941FD2-AF9C-40E6-9A62-077CFBBB2D99}" dt="2026-04-02T09:27:04.159" v="5557" actId="14100"/>
          <ac:spMkLst>
            <pc:docMk/>
            <pc:sldMk cId="1287235782" sldId="265"/>
            <ac:spMk id="75" creationId="{3D8EE846-8965-4EAC-EA23-83F6C57BC43F}"/>
          </ac:spMkLst>
        </pc:spChg>
        <pc:spChg chg="add mod">
          <ac:chgData name="Miss C Morrison" userId="4b3ecf94-75e9-4b68-8955-6669999d133b" providerId="ADAL" clId="{6E941FD2-AF9C-40E6-9A62-077CFBBB2D99}" dt="2026-04-02T10:09:56.676" v="6326" actId="20577"/>
          <ac:spMkLst>
            <pc:docMk/>
            <pc:sldMk cId="1287235782" sldId="265"/>
            <ac:spMk id="81" creationId="{3BDFB2B8-E576-78E0-B812-25948D0D452E}"/>
          </ac:spMkLst>
        </pc:spChg>
        <pc:spChg chg="mod">
          <ac:chgData name="Miss C Morrison" userId="4b3ecf94-75e9-4b68-8955-6669999d133b" providerId="ADAL" clId="{6E941FD2-AF9C-40E6-9A62-077CFBBB2D99}" dt="2026-04-02T09:36:15.316" v="5642" actId="1076"/>
          <ac:spMkLst>
            <pc:docMk/>
            <pc:sldMk cId="1287235782" sldId="265"/>
            <ac:spMk id="87" creationId="{C230DEEB-B46C-4B57-AF5B-76129E8DDD0F}"/>
          </ac:spMkLst>
        </pc:spChg>
        <pc:spChg chg="add del">
          <ac:chgData name="Miss C Morrison" userId="4b3ecf94-75e9-4b68-8955-6669999d133b" providerId="ADAL" clId="{6E941FD2-AF9C-40E6-9A62-077CFBBB2D99}" dt="2026-04-02T09:59:21.471" v="6102" actId="22"/>
          <ac:spMkLst>
            <pc:docMk/>
            <pc:sldMk cId="1287235782" sldId="265"/>
            <ac:spMk id="89" creationId="{3E66C26B-2EE6-3429-E2C7-E1BD816FEA1B}"/>
          </ac:spMkLst>
        </pc:spChg>
        <pc:spChg chg="add mod">
          <ac:chgData name="Miss C Morrison" userId="4b3ecf94-75e9-4b68-8955-6669999d133b" providerId="ADAL" clId="{6E941FD2-AF9C-40E6-9A62-077CFBBB2D99}" dt="2026-04-02T10:07:30.695" v="6301" actId="1076"/>
          <ac:spMkLst>
            <pc:docMk/>
            <pc:sldMk cId="1287235782" sldId="265"/>
            <ac:spMk id="93" creationId="{E719586D-078B-6921-C2FD-FE7AD2F112DA}"/>
          </ac:spMkLst>
        </pc:spChg>
        <pc:spChg chg="del">
          <ac:chgData name="Miss C Morrison" userId="4b3ecf94-75e9-4b68-8955-6669999d133b" providerId="ADAL" clId="{6E941FD2-AF9C-40E6-9A62-077CFBBB2D99}" dt="2026-04-01T14:53:53.191" v="3065" actId="478"/>
          <ac:spMkLst>
            <pc:docMk/>
            <pc:sldMk cId="1287235782" sldId="265"/>
            <ac:spMk id="102" creationId="{03A3037C-7CD0-E1F8-0DF8-D9E520CDC191}"/>
          </ac:spMkLst>
        </pc:spChg>
        <pc:spChg chg="add del mod">
          <ac:chgData name="Miss C Morrison" userId="4b3ecf94-75e9-4b68-8955-6669999d133b" providerId="ADAL" clId="{6E941FD2-AF9C-40E6-9A62-077CFBBB2D99}" dt="2026-04-02T08:46:32.698" v="4827" actId="478"/>
          <ac:spMkLst>
            <pc:docMk/>
            <pc:sldMk cId="1287235782" sldId="265"/>
            <ac:spMk id="103" creationId="{AA44A578-417E-A538-18A8-651FD6049235}"/>
          </ac:spMkLst>
        </pc:spChg>
        <pc:spChg chg="add mod">
          <ac:chgData name="Miss C Morrison" userId="4b3ecf94-75e9-4b68-8955-6669999d133b" providerId="ADAL" clId="{6E941FD2-AF9C-40E6-9A62-077CFBBB2D99}" dt="2026-04-02T10:08:23.122" v="6317" actId="1076"/>
          <ac:spMkLst>
            <pc:docMk/>
            <pc:sldMk cId="1287235782" sldId="265"/>
            <ac:spMk id="107" creationId="{DA4EC983-1C03-2C29-69CA-617EC496214C}"/>
          </ac:spMkLst>
        </pc:spChg>
        <pc:spChg chg="mod">
          <ac:chgData name="Miss C Morrison" userId="4b3ecf94-75e9-4b68-8955-6669999d133b" providerId="ADAL" clId="{6E941FD2-AF9C-40E6-9A62-077CFBBB2D99}" dt="2026-04-02T09:57:07.929" v="6064" actId="1076"/>
          <ac:spMkLst>
            <pc:docMk/>
            <pc:sldMk cId="1287235782" sldId="265"/>
            <ac:spMk id="119" creationId="{FE0966D2-44A4-48F6-3A33-95883BE4F333}"/>
          </ac:spMkLst>
        </pc:spChg>
        <pc:spChg chg="mod">
          <ac:chgData name="Miss C Morrison" userId="4b3ecf94-75e9-4b68-8955-6669999d133b" providerId="ADAL" clId="{6E941FD2-AF9C-40E6-9A62-077CFBBB2D99}" dt="2026-04-01T14:58:26.126" v="3104" actId="20577"/>
          <ac:spMkLst>
            <pc:docMk/>
            <pc:sldMk cId="1287235782" sldId="265"/>
            <ac:spMk id="120" creationId="{73F4EEEF-AEA6-E567-DA5D-E734F5BF69A0}"/>
          </ac:spMkLst>
        </pc:spChg>
        <pc:spChg chg="mod">
          <ac:chgData name="Miss C Morrison" userId="4b3ecf94-75e9-4b68-8955-6669999d133b" providerId="ADAL" clId="{6E941FD2-AF9C-40E6-9A62-077CFBBB2D99}" dt="2026-04-02T09:37:27.704" v="5658" actId="1076"/>
          <ac:spMkLst>
            <pc:docMk/>
            <pc:sldMk cId="1287235782" sldId="265"/>
            <ac:spMk id="126" creationId="{7C6C7693-4675-7BE8-AA2F-1C6995656954}"/>
          </ac:spMkLst>
        </pc:spChg>
        <pc:spChg chg="add mod">
          <ac:chgData name="Miss C Morrison" userId="4b3ecf94-75e9-4b68-8955-6669999d133b" providerId="ADAL" clId="{6E941FD2-AF9C-40E6-9A62-077CFBBB2D99}" dt="2026-04-02T09:47:09.177" v="5850" actId="207"/>
          <ac:spMkLst>
            <pc:docMk/>
            <pc:sldMk cId="1287235782" sldId="265"/>
            <ac:spMk id="131" creationId="{F35B0AF9-23F3-C85C-EEAF-A0784F6C1368}"/>
          </ac:spMkLst>
        </pc:spChg>
        <pc:spChg chg="mod">
          <ac:chgData name="Miss C Morrison" userId="4b3ecf94-75e9-4b68-8955-6669999d133b" providerId="ADAL" clId="{6E941FD2-AF9C-40E6-9A62-077CFBBB2D99}" dt="2026-04-01T15:06:39.296" v="3264" actId="14100"/>
          <ac:spMkLst>
            <pc:docMk/>
            <pc:sldMk cId="1287235782" sldId="265"/>
            <ac:spMk id="132" creationId="{4F4418F8-8DC8-4229-A64B-ACE2420AAA07}"/>
          </ac:spMkLst>
        </pc:spChg>
        <pc:spChg chg="mod">
          <ac:chgData name="Miss C Morrison" userId="4b3ecf94-75e9-4b68-8955-6669999d133b" providerId="ADAL" clId="{6E941FD2-AF9C-40E6-9A62-077CFBBB2D99}" dt="2026-04-02T09:54:54.954" v="6025" actId="14100"/>
          <ac:spMkLst>
            <pc:docMk/>
            <pc:sldMk cId="1287235782" sldId="265"/>
            <ac:spMk id="133" creationId="{55289239-78C7-4CED-AAF8-AAD155B63115}"/>
          </ac:spMkLst>
        </pc:spChg>
        <pc:spChg chg="mod">
          <ac:chgData name="Miss C Morrison" userId="4b3ecf94-75e9-4b68-8955-6669999d133b" providerId="ADAL" clId="{6E941FD2-AF9C-40E6-9A62-077CFBBB2D99}" dt="2026-04-02T09:54:47.153" v="6024" actId="14100"/>
          <ac:spMkLst>
            <pc:docMk/>
            <pc:sldMk cId="1287235782" sldId="265"/>
            <ac:spMk id="136" creationId="{FDD44234-9F7E-478C-A1C7-83ECF0C22A09}"/>
          </ac:spMkLst>
        </pc:spChg>
        <pc:spChg chg="mod">
          <ac:chgData name="Miss C Morrison" userId="4b3ecf94-75e9-4b68-8955-6669999d133b" providerId="ADAL" clId="{6E941FD2-AF9C-40E6-9A62-077CFBBB2D99}" dt="2026-04-01T15:06:00.554" v="3257" actId="14100"/>
          <ac:spMkLst>
            <pc:docMk/>
            <pc:sldMk cId="1287235782" sldId="265"/>
            <ac:spMk id="138" creationId="{3346435E-0FC4-4067-8FA9-4AA7CB3FC6A7}"/>
          </ac:spMkLst>
        </pc:spChg>
        <pc:spChg chg="mod">
          <ac:chgData name="Miss C Morrison" userId="4b3ecf94-75e9-4b68-8955-6669999d133b" providerId="ADAL" clId="{6E941FD2-AF9C-40E6-9A62-077CFBBB2D99}" dt="2026-04-02T09:36:41.655" v="5648" actId="1076"/>
          <ac:spMkLst>
            <pc:docMk/>
            <pc:sldMk cId="1287235782" sldId="265"/>
            <ac:spMk id="141" creationId="{60EC98EA-E77A-017E-BD8D-BF3479413F3B}"/>
          </ac:spMkLst>
        </pc:spChg>
        <pc:spChg chg="mod ord">
          <ac:chgData name="Miss C Morrison" userId="4b3ecf94-75e9-4b68-8955-6669999d133b" providerId="ADAL" clId="{6E941FD2-AF9C-40E6-9A62-077CFBBB2D99}" dt="2026-04-01T14:54:46.668" v="3075" actId="166"/>
          <ac:spMkLst>
            <pc:docMk/>
            <pc:sldMk cId="1287235782" sldId="265"/>
            <ac:spMk id="142" creationId="{B64291F4-B294-4EAE-BE6A-1E698E71AAF3}"/>
          </ac:spMkLst>
        </pc:spChg>
        <pc:spChg chg="mod">
          <ac:chgData name="Miss C Morrison" userId="4b3ecf94-75e9-4b68-8955-6669999d133b" providerId="ADAL" clId="{6E941FD2-AF9C-40E6-9A62-077CFBBB2D99}" dt="2026-04-01T14:47:07.805" v="2933" actId="14100"/>
          <ac:spMkLst>
            <pc:docMk/>
            <pc:sldMk cId="1287235782" sldId="265"/>
            <ac:spMk id="143" creationId="{0677CBE9-CC1D-4211-9EAB-815B981A66AD}"/>
          </ac:spMkLst>
        </pc:spChg>
        <pc:spChg chg="mod">
          <ac:chgData name="Miss C Morrison" userId="4b3ecf94-75e9-4b68-8955-6669999d133b" providerId="ADAL" clId="{6E941FD2-AF9C-40E6-9A62-077CFBBB2D99}" dt="2026-04-01T15:05:54.175" v="3256" actId="14100"/>
          <ac:spMkLst>
            <pc:docMk/>
            <pc:sldMk cId="1287235782" sldId="265"/>
            <ac:spMk id="152" creationId="{B3737292-D276-4836-AF5E-0A1D8E72757F}"/>
          </ac:spMkLst>
        </pc:spChg>
        <pc:spChg chg="mod">
          <ac:chgData name="Miss C Morrison" userId="4b3ecf94-75e9-4b68-8955-6669999d133b" providerId="ADAL" clId="{6E941FD2-AF9C-40E6-9A62-077CFBBB2D99}" dt="2026-04-01T15:06:47.235" v="3265" actId="14100"/>
          <ac:spMkLst>
            <pc:docMk/>
            <pc:sldMk cId="1287235782" sldId="265"/>
            <ac:spMk id="156" creationId="{70420AA4-C8B8-4B42-A905-790FF4FE57D6}"/>
          </ac:spMkLst>
        </pc:spChg>
        <pc:spChg chg="mod">
          <ac:chgData name="Miss C Morrison" userId="4b3ecf94-75e9-4b68-8955-6669999d133b" providerId="ADAL" clId="{6E941FD2-AF9C-40E6-9A62-077CFBBB2D99}" dt="2026-04-01T13:54:50.122" v="2248"/>
          <ac:spMkLst>
            <pc:docMk/>
            <pc:sldMk cId="1287235782" sldId="265"/>
            <ac:spMk id="157" creationId="{00000000-0000-0000-0000-000000000000}"/>
          </ac:spMkLst>
        </pc:spChg>
        <pc:spChg chg="mod">
          <ac:chgData name="Miss C Morrison" userId="4b3ecf94-75e9-4b68-8955-6669999d133b" providerId="ADAL" clId="{6E941FD2-AF9C-40E6-9A62-077CFBBB2D99}" dt="2026-04-02T09:37:52.407" v="5663" actId="1076"/>
          <ac:spMkLst>
            <pc:docMk/>
            <pc:sldMk cId="1287235782" sldId="265"/>
            <ac:spMk id="178" creationId="{475C0451-A488-C5BE-41F3-02BDBA79D64F}"/>
          </ac:spMkLst>
        </pc:spChg>
        <pc:spChg chg="add mod">
          <ac:chgData name="Miss C Morrison" userId="4b3ecf94-75e9-4b68-8955-6669999d133b" providerId="ADAL" clId="{6E941FD2-AF9C-40E6-9A62-077CFBBB2D99}" dt="2026-04-02T10:03:01.099" v="6184" actId="20577"/>
          <ac:spMkLst>
            <pc:docMk/>
            <pc:sldMk cId="1287235782" sldId="265"/>
            <ac:spMk id="183" creationId="{6B3FC6FF-4C16-511A-F84B-A127283D1EC3}"/>
          </ac:spMkLst>
        </pc:spChg>
        <pc:spChg chg="add mod ord">
          <ac:chgData name="Miss C Morrison" userId="4b3ecf94-75e9-4b68-8955-6669999d133b" providerId="ADAL" clId="{6E941FD2-AF9C-40E6-9A62-077CFBBB2D99}" dt="2026-04-02T10:08:08.390" v="6313" actId="1076"/>
          <ac:spMkLst>
            <pc:docMk/>
            <pc:sldMk cId="1287235782" sldId="265"/>
            <ac:spMk id="188" creationId="{69A6AE6C-46BB-A615-1FB2-92C9BDB67BD3}"/>
          </ac:spMkLst>
        </pc:spChg>
        <pc:spChg chg="mod ord">
          <ac:chgData name="Miss C Morrison" userId="4b3ecf94-75e9-4b68-8955-6669999d133b" providerId="ADAL" clId="{6E941FD2-AF9C-40E6-9A62-077CFBBB2D99}" dt="2026-04-02T10:05:35.748" v="6253" actId="1076"/>
          <ac:spMkLst>
            <pc:docMk/>
            <pc:sldMk cId="1287235782" sldId="265"/>
            <ac:spMk id="196" creationId="{DEB8E279-E04A-1D42-BB1C-813616780CD4}"/>
          </ac:spMkLst>
        </pc:spChg>
        <pc:spChg chg="mod ord">
          <ac:chgData name="Miss C Morrison" userId="4b3ecf94-75e9-4b68-8955-6669999d133b" providerId="ADAL" clId="{6E941FD2-AF9C-40E6-9A62-077CFBBB2D99}" dt="2026-04-02T10:09:09.998" v="6323" actId="14100"/>
          <ac:spMkLst>
            <pc:docMk/>
            <pc:sldMk cId="1287235782" sldId="265"/>
            <ac:spMk id="198" creationId="{BAF4D5E5-8896-779A-86DD-B364232D8AD5}"/>
          </ac:spMkLst>
        </pc:spChg>
        <pc:spChg chg="mod ord">
          <ac:chgData name="Miss C Morrison" userId="4b3ecf94-75e9-4b68-8955-6669999d133b" providerId="ADAL" clId="{6E941FD2-AF9C-40E6-9A62-077CFBBB2D99}" dt="2026-04-02T09:59:03.481" v="6094" actId="1076"/>
          <ac:spMkLst>
            <pc:docMk/>
            <pc:sldMk cId="1287235782" sldId="265"/>
            <ac:spMk id="200" creationId="{8E9A98E9-7D1B-CFC8-D4DC-29AD34059E21}"/>
          </ac:spMkLst>
        </pc:spChg>
        <pc:spChg chg="mod">
          <ac:chgData name="Miss C Morrison" userId="4b3ecf94-75e9-4b68-8955-6669999d133b" providerId="ADAL" clId="{6E941FD2-AF9C-40E6-9A62-077CFBBB2D99}" dt="2026-04-01T15:19:37.393" v="3600" actId="1076"/>
          <ac:spMkLst>
            <pc:docMk/>
            <pc:sldMk cId="1287235782" sldId="265"/>
            <ac:spMk id="211" creationId="{59F85865-3C61-4F3D-98D7-403C3A35A34C}"/>
          </ac:spMkLst>
        </pc:spChg>
        <pc:spChg chg="mod">
          <ac:chgData name="Miss C Morrison" userId="4b3ecf94-75e9-4b68-8955-6669999d133b" providerId="ADAL" clId="{6E941FD2-AF9C-40E6-9A62-077CFBBB2D99}" dt="2026-04-01T13:56:32.940" v="2273" actId="1076"/>
          <ac:spMkLst>
            <pc:docMk/>
            <pc:sldMk cId="1287235782" sldId="265"/>
            <ac:spMk id="285" creationId="{0836D07D-62A0-41AA-8F12-304C1D969E26}"/>
          </ac:spMkLst>
        </pc:spChg>
        <pc:spChg chg="mod">
          <ac:chgData name="Miss C Morrison" userId="4b3ecf94-75e9-4b68-8955-6669999d133b" providerId="ADAL" clId="{6E941FD2-AF9C-40E6-9A62-077CFBBB2D99}" dt="2026-04-02T09:38:06.141" v="5668" actId="1076"/>
          <ac:spMkLst>
            <pc:docMk/>
            <pc:sldMk cId="1287235782" sldId="265"/>
            <ac:spMk id="341" creationId="{79376303-D98A-48F0-80F1-D7A2CE2F6541}"/>
          </ac:spMkLst>
        </pc:spChg>
        <pc:spChg chg="mod">
          <ac:chgData name="Miss C Morrison" userId="4b3ecf94-75e9-4b68-8955-6669999d133b" providerId="ADAL" clId="{6E941FD2-AF9C-40E6-9A62-077CFBBB2D99}" dt="2026-04-02T10:09:18.601" v="6324" actId="1076"/>
          <ac:spMkLst>
            <pc:docMk/>
            <pc:sldMk cId="1287235782" sldId="265"/>
            <ac:spMk id="353" creationId="{64A4C89D-C465-4B48-8767-71AB8F2F4866}"/>
          </ac:spMkLst>
        </pc:spChg>
        <pc:spChg chg="mod">
          <ac:chgData name="Miss C Morrison" userId="4b3ecf94-75e9-4b68-8955-6669999d133b" providerId="ADAL" clId="{6E941FD2-AF9C-40E6-9A62-077CFBBB2D99}" dt="2026-04-02T10:00:29.529" v="6129" actId="1076"/>
          <ac:spMkLst>
            <pc:docMk/>
            <pc:sldMk cId="1287235782" sldId="265"/>
            <ac:spMk id="405" creationId="{00000000-0000-0000-0000-000000000000}"/>
          </ac:spMkLst>
        </pc:spChg>
        <pc:spChg chg="add mod">
          <ac:chgData name="Miss C Morrison" userId="4b3ecf94-75e9-4b68-8955-6669999d133b" providerId="ADAL" clId="{6E941FD2-AF9C-40E6-9A62-077CFBBB2D99}" dt="2026-04-02T09:32:22.197" v="5604" actId="207"/>
          <ac:spMkLst>
            <pc:docMk/>
            <pc:sldMk cId="1287235782" sldId="265"/>
            <ac:spMk id="451" creationId="{B3C5E26B-56D1-03AC-B322-8EE09C836459}"/>
          </ac:spMkLst>
        </pc:spChg>
        <pc:spChg chg="add mod">
          <ac:chgData name="Miss C Morrison" userId="4b3ecf94-75e9-4b68-8955-6669999d133b" providerId="ADAL" clId="{6E941FD2-AF9C-40E6-9A62-077CFBBB2D99}" dt="2026-04-02T09:33:57.947" v="5624" actId="14100"/>
          <ac:spMkLst>
            <pc:docMk/>
            <pc:sldMk cId="1287235782" sldId="265"/>
            <ac:spMk id="458" creationId="{DA738CBD-7064-924F-3EC8-51982110A7A4}"/>
          </ac:spMkLst>
        </pc:spChg>
        <pc:spChg chg="mod">
          <ac:chgData name="Miss C Morrison" userId="4b3ecf94-75e9-4b68-8955-6669999d133b" providerId="ADAL" clId="{6E941FD2-AF9C-40E6-9A62-077CFBBB2D99}" dt="2026-04-01T14:46:52.716" v="2930"/>
          <ac:spMkLst>
            <pc:docMk/>
            <pc:sldMk cId="1287235782" sldId="265"/>
            <ac:spMk id="464" creationId="{00316334-3B92-26AF-CDF6-FEE2CDEF1056}"/>
          </ac:spMkLst>
        </pc:spChg>
        <pc:spChg chg="mod">
          <ac:chgData name="Miss C Morrison" userId="4b3ecf94-75e9-4b68-8955-6669999d133b" providerId="ADAL" clId="{6E941FD2-AF9C-40E6-9A62-077CFBBB2D99}" dt="2026-04-01T14:46:52.716" v="2930"/>
          <ac:spMkLst>
            <pc:docMk/>
            <pc:sldMk cId="1287235782" sldId="265"/>
            <ac:spMk id="465" creationId="{1D4B9A18-C17C-3C76-643D-61CC3C9E6104}"/>
          </ac:spMkLst>
        </pc:spChg>
        <pc:spChg chg="add del mod">
          <ac:chgData name="Miss C Morrison" userId="4b3ecf94-75e9-4b68-8955-6669999d133b" providerId="ADAL" clId="{6E941FD2-AF9C-40E6-9A62-077CFBBB2D99}" dt="2026-04-01T15:18:33.247" v="3577" actId="478"/>
          <ac:spMkLst>
            <pc:docMk/>
            <pc:sldMk cId="1287235782" sldId="265"/>
            <ac:spMk id="468" creationId="{E6B5B7CD-3C3F-51B2-0386-58D82F2FB98B}"/>
          </ac:spMkLst>
        </pc:spChg>
        <pc:spChg chg="del topLvl">
          <ac:chgData name="Miss C Morrison" userId="4b3ecf94-75e9-4b68-8955-6669999d133b" providerId="ADAL" clId="{6E941FD2-AF9C-40E6-9A62-077CFBBB2D99}" dt="2026-04-01T14:46:52.197" v="2929" actId="478"/>
          <ac:spMkLst>
            <pc:docMk/>
            <pc:sldMk cId="1287235782" sldId="265"/>
            <ac:spMk id="471" creationId="{A37C2C9A-7912-CBB8-D8FE-9082713DC2ED}"/>
          </ac:spMkLst>
        </pc:spChg>
        <pc:spChg chg="del topLvl">
          <ac:chgData name="Miss C Morrison" userId="4b3ecf94-75e9-4b68-8955-6669999d133b" providerId="ADAL" clId="{6E941FD2-AF9C-40E6-9A62-077CFBBB2D99}" dt="2026-04-01T14:46:51.532" v="2928" actId="478"/>
          <ac:spMkLst>
            <pc:docMk/>
            <pc:sldMk cId="1287235782" sldId="265"/>
            <ac:spMk id="476" creationId="{2B427EE8-0AF1-E429-6726-AC0B21DA41B8}"/>
          </ac:spMkLst>
        </pc:spChg>
        <pc:spChg chg="add mod">
          <ac:chgData name="Miss C Morrison" userId="4b3ecf94-75e9-4b68-8955-6669999d133b" providerId="ADAL" clId="{6E941FD2-AF9C-40E6-9A62-077CFBBB2D99}" dt="2026-04-02T09:48:05.445" v="5866" actId="1076"/>
          <ac:spMkLst>
            <pc:docMk/>
            <pc:sldMk cId="1287235782" sldId="265"/>
            <ac:spMk id="477" creationId="{569442EF-C5E5-3329-A308-8550FE51C7F4}"/>
          </ac:spMkLst>
        </pc:spChg>
        <pc:spChg chg="add mod">
          <ac:chgData name="Miss C Morrison" userId="4b3ecf94-75e9-4b68-8955-6669999d133b" providerId="ADAL" clId="{6E941FD2-AF9C-40E6-9A62-077CFBBB2D99}" dt="2026-04-01T15:18:42.984" v="3579" actId="1076"/>
          <ac:spMkLst>
            <pc:docMk/>
            <pc:sldMk cId="1287235782" sldId="265"/>
            <ac:spMk id="479" creationId="{F7F787F3-B0B4-F50D-E4BC-646842DD0A3F}"/>
          </ac:spMkLst>
        </pc:spChg>
        <pc:spChg chg="del">
          <ac:chgData name="Miss C Morrison" userId="4b3ecf94-75e9-4b68-8955-6669999d133b" providerId="ADAL" clId="{6E941FD2-AF9C-40E6-9A62-077CFBBB2D99}" dt="2026-04-01T14:44:13.688" v="2891" actId="478"/>
          <ac:spMkLst>
            <pc:docMk/>
            <pc:sldMk cId="1287235782" sldId="265"/>
            <ac:spMk id="480" creationId="{9133DCA4-83EF-D470-C040-EB0BF7C5DA55}"/>
          </ac:spMkLst>
        </pc:spChg>
        <pc:spChg chg="add mod">
          <ac:chgData name="Miss C Morrison" userId="4b3ecf94-75e9-4b68-8955-6669999d133b" providerId="ADAL" clId="{6E941FD2-AF9C-40E6-9A62-077CFBBB2D99}" dt="2026-04-01T15:19:10.458" v="3593" actId="20577"/>
          <ac:spMkLst>
            <pc:docMk/>
            <pc:sldMk cId="1287235782" sldId="265"/>
            <ac:spMk id="491" creationId="{2CC6815C-C73C-3445-5655-0EF81F221540}"/>
          </ac:spMkLst>
        </pc:spChg>
        <pc:spChg chg="del">
          <ac:chgData name="Miss C Morrison" userId="4b3ecf94-75e9-4b68-8955-6669999d133b" providerId="ADAL" clId="{6E941FD2-AF9C-40E6-9A62-077CFBBB2D99}" dt="2026-04-01T14:44:16.769" v="2893" actId="478"/>
          <ac:spMkLst>
            <pc:docMk/>
            <pc:sldMk cId="1287235782" sldId="265"/>
            <ac:spMk id="498" creationId="{9106F666-7187-A2D3-12CF-0C1A2C46BFFF}"/>
          </ac:spMkLst>
        </pc:spChg>
        <pc:spChg chg="del">
          <ac:chgData name="Miss C Morrison" userId="4b3ecf94-75e9-4b68-8955-6669999d133b" providerId="ADAL" clId="{6E941FD2-AF9C-40E6-9A62-077CFBBB2D99}" dt="2026-04-01T14:47:34.537" v="2939" actId="478"/>
          <ac:spMkLst>
            <pc:docMk/>
            <pc:sldMk cId="1287235782" sldId="265"/>
            <ac:spMk id="499" creationId="{34A19919-2452-AFEE-F57A-901DA1304AE4}"/>
          </ac:spMkLst>
        </pc:spChg>
        <pc:spChg chg="del">
          <ac:chgData name="Miss C Morrison" userId="4b3ecf94-75e9-4b68-8955-6669999d133b" providerId="ADAL" clId="{6E941FD2-AF9C-40E6-9A62-077CFBBB2D99}" dt="2026-04-01T14:47:30.613" v="2937" actId="478"/>
          <ac:spMkLst>
            <pc:docMk/>
            <pc:sldMk cId="1287235782" sldId="265"/>
            <ac:spMk id="500" creationId="{3A78FCBB-5429-2DAA-1B60-F018DBDB0400}"/>
          </ac:spMkLst>
        </pc:spChg>
        <pc:spChg chg="add mod">
          <ac:chgData name="Miss C Morrison" userId="4b3ecf94-75e9-4b68-8955-6669999d133b" providerId="ADAL" clId="{6E941FD2-AF9C-40E6-9A62-077CFBBB2D99}" dt="2026-04-02T09:35:23.007" v="5641" actId="1076"/>
          <ac:spMkLst>
            <pc:docMk/>
            <pc:sldMk cId="1287235782" sldId="265"/>
            <ac:spMk id="502" creationId="{896FF81B-B566-CD34-B6E0-743466D3621F}"/>
          </ac:spMkLst>
        </pc:spChg>
        <pc:spChg chg="add mod">
          <ac:chgData name="Miss C Morrison" userId="4b3ecf94-75e9-4b68-8955-6669999d133b" providerId="ADAL" clId="{6E941FD2-AF9C-40E6-9A62-077CFBBB2D99}" dt="2026-04-01T14:51:43.055" v="2982"/>
          <ac:spMkLst>
            <pc:docMk/>
            <pc:sldMk cId="1287235782" sldId="265"/>
            <ac:spMk id="511" creationId="{0470CC36-41E8-C051-8053-00FA54417BAA}"/>
          </ac:spMkLst>
        </pc:spChg>
        <pc:spChg chg="add mod">
          <ac:chgData name="Miss C Morrison" userId="4b3ecf94-75e9-4b68-8955-6669999d133b" providerId="ADAL" clId="{6E941FD2-AF9C-40E6-9A62-077CFBBB2D99}" dt="2026-04-02T10:07:58.016" v="6311" actId="1076"/>
          <ac:spMkLst>
            <pc:docMk/>
            <pc:sldMk cId="1287235782" sldId="265"/>
            <ac:spMk id="1024" creationId="{63DC411D-10FF-E093-E2CA-F11C5C572FEA}"/>
          </ac:spMkLst>
        </pc:spChg>
        <pc:spChg chg="add mod">
          <ac:chgData name="Miss C Morrison" userId="4b3ecf94-75e9-4b68-8955-6669999d133b" providerId="ADAL" clId="{6E941FD2-AF9C-40E6-9A62-077CFBBB2D99}" dt="2026-04-02T10:08:57.730" v="6321" actId="1076"/>
          <ac:spMkLst>
            <pc:docMk/>
            <pc:sldMk cId="1287235782" sldId="265"/>
            <ac:spMk id="1025" creationId="{EE5EC569-0FBB-E366-B9DC-A29C172F10EE}"/>
          </ac:spMkLst>
        </pc:spChg>
        <pc:spChg chg="mod">
          <ac:chgData name="Miss C Morrison" userId="4b3ecf94-75e9-4b68-8955-6669999d133b" providerId="ADAL" clId="{6E941FD2-AF9C-40E6-9A62-077CFBBB2D99}" dt="2026-04-01T15:08:12.012" v="3297" actId="1076"/>
          <ac:spMkLst>
            <pc:docMk/>
            <pc:sldMk cId="1287235782" sldId="265"/>
            <ac:spMk id="1027" creationId="{88037B53-00DB-3F8D-AF86-82B91068FA1C}"/>
          </ac:spMkLst>
        </pc:spChg>
        <pc:spChg chg="mod ord">
          <ac:chgData name="Miss C Morrison" userId="4b3ecf94-75e9-4b68-8955-6669999d133b" providerId="ADAL" clId="{6E941FD2-AF9C-40E6-9A62-077CFBBB2D99}" dt="2026-04-02T09:49:45.049" v="5898" actId="166"/>
          <ac:spMkLst>
            <pc:docMk/>
            <pc:sldMk cId="1287235782" sldId="265"/>
            <ac:spMk id="1040" creationId="{B2B6584F-E346-FBFC-1AF4-68CB71349747}"/>
          </ac:spMkLst>
        </pc:spChg>
        <pc:grpChg chg="add mod">
          <ac:chgData name="Miss C Morrison" userId="4b3ecf94-75e9-4b68-8955-6669999d133b" providerId="ADAL" clId="{6E941FD2-AF9C-40E6-9A62-077CFBBB2D99}" dt="2026-04-01T13:56:37.314" v="2275" actId="1076"/>
          <ac:grpSpMkLst>
            <pc:docMk/>
            <pc:sldMk cId="1287235782" sldId="265"/>
            <ac:grpSpMk id="11" creationId="{FF1861DA-655B-F26A-6F26-62D00FDFD218}"/>
          </ac:grpSpMkLst>
        </pc:grpChg>
        <pc:grpChg chg="add mod">
          <ac:chgData name="Miss C Morrison" userId="4b3ecf94-75e9-4b68-8955-6669999d133b" providerId="ADAL" clId="{6E941FD2-AF9C-40E6-9A62-077CFBBB2D99}" dt="2026-04-01T14:52:01.074" v="2985" actId="1076"/>
          <ac:grpSpMkLst>
            <pc:docMk/>
            <pc:sldMk cId="1287235782" sldId="265"/>
            <ac:grpSpMk id="65" creationId="{E1D8747A-9FB0-F042-EADC-E8A696F86EF2}"/>
          </ac:grpSpMkLst>
        </pc:grpChg>
        <pc:grpChg chg="del">
          <ac:chgData name="Miss C Morrison" userId="4b3ecf94-75e9-4b68-8955-6669999d133b" providerId="ADAL" clId="{6E941FD2-AF9C-40E6-9A62-077CFBBB2D99}" dt="2026-04-01T14:51:42.564" v="2981" actId="478"/>
          <ac:grpSpMkLst>
            <pc:docMk/>
            <pc:sldMk cId="1287235782" sldId="265"/>
            <ac:grpSpMk id="127" creationId="{30815C43-CA57-89E2-CF4C-89914015726D}"/>
          </ac:grpSpMkLst>
        </pc:grpChg>
        <pc:grpChg chg="mod">
          <ac:chgData name="Miss C Morrison" userId="4b3ecf94-75e9-4b68-8955-6669999d133b" providerId="ADAL" clId="{6E941FD2-AF9C-40E6-9A62-077CFBBB2D99}" dt="2026-04-02T09:53:30.071" v="6007" actId="1076"/>
          <ac:grpSpMkLst>
            <pc:docMk/>
            <pc:sldMk cId="1287235782" sldId="265"/>
            <ac:grpSpMk id="162" creationId="{CBF681FF-47CC-44BB-9D2A-4AA3B2573C7B}"/>
          </ac:grpSpMkLst>
        </pc:grpChg>
        <pc:grpChg chg="mod">
          <ac:chgData name="Miss C Morrison" userId="4b3ecf94-75e9-4b68-8955-6669999d133b" providerId="ADAL" clId="{6E941FD2-AF9C-40E6-9A62-077CFBBB2D99}" dt="2026-04-01T15:10:24.030" v="3320" actId="1076"/>
          <ac:grpSpMkLst>
            <pc:docMk/>
            <pc:sldMk cId="1287235782" sldId="265"/>
            <ac:grpSpMk id="166" creationId="{D5FEB202-2B98-412A-8436-94079D72EFDF}"/>
          </ac:grpSpMkLst>
        </pc:grpChg>
        <pc:grpChg chg="del">
          <ac:chgData name="Miss C Morrison" userId="4b3ecf94-75e9-4b68-8955-6669999d133b" providerId="ADAL" clId="{6E941FD2-AF9C-40E6-9A62-077CFBBB2D99}" dt="2026-04-01T14:51:31.551" v="2979" actId="478"/>
          <ac:grpSpMkLst>
            <pc:docMk/>
            <pc:sldMk cId="1287235782" sldId="265"/>
            <ac:grpSpMk id="171" creationId="{0AC7526D-CD46-32E0-E940-A6A555CD0452}"/>
          </ac:grpSpMkLst>
        </pc:grpChg>
        <pc:grpChg chg="del">
          <ac:chgData name="Miss C Morrison" userId="4b3ecf94-75e9-4b68-8955-6669999d133b" providerId="ADAL" clId="{6E941FD2-AF9C-40E6-9A62-077CFBBB2D99}" dt="2026-04-01T14:37:00.384" v="2642" actId="478"/>
          <ac:grpSpMkLst>
            <pc:docMk/>
            <pc:sldMk cId="1287235782" sldId="265"/>
            <ac:grpSpMk id="244" creationId="{9ACA702D-CF09-4B64-B3B6-7ECDE9E14B2A}"/>
          </ac:grpSpMkLst>
        </pc:grpChg>
        <pc:grpChg chg="mod">
          <ac:chgData name="Miss C Morrison" userId="4b3ecf94-75e9-4b68-8955-6669999d133b" providerId="ADAL" clId="{6E941FD2-AF9C-40E6-9A62-077CFBBB2D99}" dt="2026-04-01T13:56:44.995" v="2276" actId="1076"/>
          <ac:grpSpMkLst>
            <pc:docMk/>
            <pc:sldMk cId="1287235782" sldId="265"/>
            <ac:grpSpMk id="281" creationId="{B7199678-5489-4A25-862C-98954428DE49}"/>
          </ac:grpSpMkLst>
        </pc:grpChg>
        <pc:grpChg chg="add mod ord">
          <ac:chgData name="Miss C Morrison" userId="4b3ecf94-75e9-4b68-8955-6669999d133b" providerId="ADAL" clId="{6E941FD2-AF9C-40E6-9A62-077CFBBB2D99}" dt="2026-04-02T09:32:46.349" v="5607" actId="166"/>
          <ac:grpSpMkLst>
            <pc:docMk/>
            <pc:sldMk cId="1287235782" sldId="265"/>
            <ac:grpSpMk id="463" creationId="{DA17D29A-C9F0-A0F9-91D0-87C8CB89EF5F}"/>
          </ac:grpSpMkLst>
        </pc:grpChg>
        <pc:grpChg chg="del mod">
          <ac:chgData name="Miss C Morrison" userId="4b3ecf94-75e9-4b68-8955-6669999d133b" providerId="ADAL" clId="{6E941FD2-AF9C-40E6-9A62-077CFBBB2D99}" dt="2026-04-01T14:46:51.532" v="2928" actId="478"/>
          <ac:grpSpMkLst>
            <pc:docMk/>
            <pc:sldMk cId="1287235782" sldId="265"/>
            <ac:grpSpMk id="470" creationId="{9119BD9B-D68B-E74D-510A-A8BAE446A137}"/>
          </ac:grpSpMkLst>
        </pc:grpChg>
        <pc:grpChg chg="mod">
          <ac:chgData name="Miss C Morrison" userId="4b3ecf94-75e9-4b68-8955-6669999d133b" providerId="ADAL" clId="{6E941FD2-AF9C-40E6-9A62-077CFBBB2D99}" dt="2026-04-01T14:56:59.239" v="3087" actId="1076"/>
          <ac:grpSpMkLst>
            <pc:docMk/>
            <pc:sldMk cId="1287235782" sldId="265"/>
            <ac:grpSpMk id="472" creationId="{00000000-0000-0000-0000-000000000000}"/>
          </ac:grpSpMkLst>
        </pc:grpChg>
        <pc:grpChg chg="mod ord">
          <ac:chgData name="Miss C Morrison" userId="4b3ecf94-75e9-4b68-8955-6669999d133b" providerId="ADAL" clId="{6E941FD2-AF9C-40E6-9A62-077CFBBB2D99}" dt="2026-04-02T09:32:42.534" v="5606" actId="166"/>
          <ac:grpSpMkLst>
            <pc:docMk/>
            <pc:sldMk cId="1287235782" sldId="265"/>
            <ac:grpSpMk id="483" creationId="{00000000-0000-0000-0000-000000000000}"/>
          </ac:grpSpMkLst>
        </pc:grpChg>
        <pc:grpChg chg="del">
          <ac:chgData name="Miss C Morrison" userId="4b3ecf94-75e9-4b68-8955-6669999d133b" providerId="ADAL" clId="{6E941FD2-AF9C-40E6-9A62-077CFBBB2D99}" dt="2026-04-01T14:37:02.824" v="2644" actId="478"/>
          <ac:grpSpMkLst>
            <pc:docMk/>
            <pc:sldMk cId="1287235782" sldId="265"/>
            <ac:grpSpMk id="494" creationId="{9DE35164-8F9F-4CDB-0DBF-BC1F8607E70E}"/>
          </ac:grpSpMkLst>
        </pc:grpChg>
        <pc:grpChg chg="mod">
          <ac:chgData name="Miss C Morrison" userId="4b3ecf94-75e9-4b68-8955-6669999d133b" providerId="ADAL" clId="{6E941FD2-AF9C-40E6-9A62-077CFBBB2D99}" dt="2026-04-01T15:10:28.388" v="3321" actId="1076"/>
          <ac:grpSpMkLst>
            <pc:docMk/>
            <pc:sldMk cId="1287235782" sldId="265"/>
            <ac:grpSpMk id="1041" creationId="{27D5F79C-EDBD-4604-7028-E8166875B9E3}"/>
          </ac:grpSpMkLst>
        </pc:grpChg>
        <pc:grpChg chg="del">
          <ac:chgData name="Miss C Morrison" userId="4b3ecf94-75e9-4b68-8955-6669999d133b" providerId="ADAL" clId="{6E941FD2-AF9C-40E6-9A62-077CFBBB2D99}" dt="2026-04-01T14:52:19.066" v="2990" actId="478"/>
          <ac:grpSpMkLst>
            <pc:docMk/>
            <pc:sldMk cId="1287235782" sldId="265"/>
            <ac:grpSpMk id="1054" creationId="{318FDD78-F294-81C7-1386-A78759F7E656}"/>
          </ac:grpSpMkLst>
        </pc:grpChg>
        <pc:grpChg chg="del">
          <ac:chgData name="Miss C Morrison" userId="4b3ecf94-75e9-4b68-8955-6669999d133b" providerId="ADAL" clId="{6E941FD2-AF9C-40E6-9A62-077CFBBB2D99}" dt="2026-04-01T13:56:05.259" v="2271" actId="478"/>
          <ac:grpSpMkLst>
            <pc:docMk/>
            <pc:sldMk cId="1287235782" sldId="265"/>
            <ac:grpSpMk id="1070" creationId="{00000000-0000-0000-0000-000000000000}"/>
          </ac:grpSpMkLst>
        </pc:grpChg>
        <pc:picChg chg="mod">
          <ac:chgData name="Miss C Morrison" userId="4b3ecf94-75e9-4b68-8955-6669999d133b" providerId="ADAL" clId="{6E941FD2-AF9C-40E6-9A62-077CFBBB2D99}" dt="2026-04-02T09:24:03.884" v="5509" actId="1076"/>
          <ac:picMkLst>
            <pc:docMk/>
            <pc:sldMk cId="1287235782" sldId="265"/>
            <ac:picMk id="28" creationId="{D26B53F6-2EDF-43E7-8071-D85E78F2D917}"/>
          </ac:picMkLst>
        </pc:picChg>
        <pc:picChg chg="del mod">
          <ac:chgData name="Miss C Morrison" userId="4b3ecf94-75e9-4b68-8955-6669999d133b" providerId="ADAL" clId="{6E941FD2-AF9C-40E6-9A62-077CFBBB2D99}" dt="2026-04-02T09:59:49.072" v="6111" actId="478"/>
          <ac:picMkLst>
            <pc:docMk/>
            <pc:sldMk cId="1287235782" sldId="265"/>
            <ac:picMk id="192" creationId="{8E662E9D-1831-D888-E34D-7ECE49E68EC9}"/>
          </ac:picMkLst>
        </pc:picChg>
        <pc:picChg chg="add mod">
          <ac:chgData name="Miss C Morrison" userId="4b3ecf94-75e9-4b68-8955-6669999d133b" providerId="ADAL" clId="{6E941FD2-AF9C-40E6-9A62-077CFBBB2D99}" dt="2026-04-02T09:30:26.777" v="5583" actId="1076"/>
          <ac:picMkLst>
            <pc:docMk/>
            <pc:sldMk cId="1287235782" sldId="265"/>
            <ac:picMk id="466" creationId="{62F43601-A288-87DF-8E7B-8D7BA2728A8C}"/>
          </ac:picMkLst>
        </pc:picChg>
        <pc:picChg chg="del">
          <ac:chgData name="Miss C Morrison" userId="4b3ecf94-75e9-4b68-8955-6669999d133b" providerId="ADAL" clId="{6E941FD2-AF9C-40E6-9A62-077CFBBB2D99}" dt="2026-04-01T14:37:01.182" v="2643" actId="478"/>
          <ac:picMkLst>
            <pc:docMk/>
            <pc:sldMk cId="1287235782" sldId="265"/>
            <ac:picMk id="1083" creationId="{0AA21653-CFCA-ECE8-3635-6E74BFE5C40A}"/>
          </ac:picMkLst>
        </pc:picChg>
        <pc:picChg chg="del">
          <ac:chgData name="Miss C Morrison" userId="4b3ecf94-75e9-4b68-8955-6669999d133b" providerId="ADAL" clId="{6E941FD2-AF9C-40E6-9A62-077CFBBB2D99}" dt="2026-04-01T14:37:03.455" v="2645" actId="478"/>
          <ac:picMkLst>
            <pc:docMk/>
            <pc:sldMk cId="1287235782" sldId="265"/>
            <ac:picMk id="1084" creationId="{DD3E24F7-F4BF-185E-B310-A167F965124C}"/>
          </ac:picMkLst>
        </pc:picChg>
        <pc:picChg chg="mod">
          <ac:chgData name="Miss C Morrison" userId="4b3ecf94-75e9-4b68-8955-6669999d133b" providerId="ADAL" clId="{6E941FD2-AF9C-40E6-9A62-077CFBBB2D99}" dt="2026-04-01T15:05:27.305" v="3254" actId="1076"/>
          <ac:picMkLst>
            <pc:docMk/>
            <pc:sldMk cId="1287235782" sldId="265"/>
            <ac:picMk id="1085" creationId="{125F1A4B-AE7B-4FEA-765C-93CCBBE21048}"/>
          </ac:picMkLst>
        </pc:picChg>
        <pc:picChg chg="mod">
          <ac:chgData name="Miss C Morrison" userId="4b3ecf94-75e9-4b68-8955-6669999d133b" providerId="ADAL" clId="{6E941FD2-AF9C-40E6-9A62-077CFBBB2D99}" dt="2026-04-02T09:59:47.588" v="6110" actId="1076"/>
          <ac:picMkLst>
            <pc:docMk/>
            <pc:sldMk cId="1287235782" sldId="265"/>
            <ac:picMk id="1086" creationId="{383B162E-A9A4-A204-97D2-BC12D098C43D}"/>
          </ac:picMkLst>
        </pc:picChg>
        <pc:cxnChg chg="add mod">
          <ac:chgData name="Miss C Morrison" userId="4b3ecf94-75e9-4b68-8955-6669999d133b" providerId="ADAL" clId="{6E941FD2-AF9C-40E6-9A62-077CFBBB2D99}" dt="2026-04-02T09:24:19.736" v="5510" actId="1076"/>
          <ac:cxnSpMkLst>
            <pc:docMk/>
            <pc:sldMk cId="1287235782" sldId="265"/>
            <ac:cxnSpMk id="25" creationId="{B1161230-5107-2F8A-2710-7E5AC3C4F096}"/>
          </ac:cxnSpMkLst>
        </pc:cxnChg>
        <pc:cxnChg chg="add del mod">
          <ac:chgData name="Miss C Morrison" userId="4b3ecf94-75e9-4b68-8955-6669999d133b" providerId="ADAL" clId="{6E941FD2-AF9C-40E6-9A62-077CFBBB2D99}" dt="2026-04-02T09:23:54.800" v="5507" actId="14100"/>
          <ac:cxnSpMkLst>
            <pc:docMk/>
            <pc:sldMk cId="1287235782" sldId="265"/>
            <ac:cxnSpMk id="31" creationId="{2264043E-9F82-B3CD-7655-497FE6858EC3}"/>
          </ac:cxnSpMkLst>
        </pc:cxnChg>
        <pc:cxnChg chg="add mod">
          <ac:chgData name="Miss C Morrison" userId="4b3ecf94-75e9-4b68-8955-6669999d133b" providerId="ADAL" clId="{6E941FD2-AF9C-40E6-9A62-077CFBBB2D99}" dt="2026-04-02T09:22:39.342" v="5495" actId="14100"/>
          <ac:cxnSpMkLst>
            <pc:docMk/>
            <pc:sldMk cId="1287235782" sldId="265"/>
            <ac:cxnSpMk id="32" creationId="{3D66947A-E581-A2D0-E6E2-112883C46040}"/>
          </ac:cxnSpMkLst>
        </pc:cxnChg>
        <pc:cxnChg chg="add mod">
          <ac:chgData name="Miss C Morrison" userId="4b3ecf94-75e9-4b68-8955-6669999d133b" providerId="ADAL" clId="{6E941FD2-AF9C-40E6-9A62-077CFBBB2D99}" dt="2026-04-02T09:26:02.016" v="5545" actId="14100"/>
          <ac:cxnSpMkLst>
            <pc:docMk/>
            <pc:sldMk cId="1287235782" sldId="265"/>
            <ac:cxnSpMk id="33" creationId="{3574B083-A24E-28C6-3BDC-632295C5A7BE}"/>
          </ac:cxnSpMkLst>
        </pc:cxnChg>
        <pc:cxnChg chg="add mod">
          <ac:chgData name="Miss C Morrison" userId="4b3ecf94-75e9-4b68-8955-6669999d133b" providerId="ADAL" clId="{6E941FD2-AF9C-40E6-9A62-077CFBBB2D99}" dt="2026-04-02T09:25:08.964" v="5518" actId="14100"/>
          <ac:cxnSpMkLst>
            <pc:docMk/>
            <pc:sldMk cId="1287235782" sldId="265"/>
            <ac:cxnSpMk id="48" creationId="{E47EC1E6-75AA-BD35-52A4-9AF0505ADC93}"/>
          </ac:cxnSpMkLst>
        </pc:cxnChg>
        <pc:cxnChg chg="add mod">
          <ac:chgData name="Miss C Morrison" userId="4b3ecf94-75e9-4b68-8955-6669999d133b" providerId="ADAL" clId="{6E941FD2-AF9C-40E6-9A62-077CFBBB2D99}" dt="2026-04-02T09:30:54.158" v="5588" actId="1076"/>
          <ac:cxnSpMkLst>
            <pc:docMk/>
            <pc:sldMk cId="1287235782" sldId="265"/>
            <ac:cxnSpMk id="58" creationId="{01E22E61-0C2B-AABB-BBED-8C5DC6EDD9E1}"/>
          </ac:cxnSpMkLst>
        </pc:cxnChg>
        <pc:cxnChg chg="del mod">
          <ac:chgData name="Miss C Morrison" userId="4b3ecf94-75e9-4b68-8955-6669999d133b" providerId="ADAL" clId="{6E941FD2-AF9C-40E6-9A62-077CFBBB2D99}" dt="2026-04-01T14:38:07.005" v="2657" actId="478"/>
          <ac:cxnSpMkLst>
            <pc:docMk/>
            <pc:sldMk cId="1287235782" sldId="265"/>
            <ac:cxnSpMk id="59" creationId="{94E605BF-7753-3297-050F-0EF98E6F7FD9}"/>
          </ac:cxnSpMkLst>
        </pc:cxnChg>
        <pc:cxnChg chg="del mod">
          <ac:chgData name="Miss C Morrison" userId="4b3ecf94-75e9-4b68-8955-6669999d133b" providerId="ADAL" clId="{6E941FD2-AF9C-40E6-9A62-077CFBBB2D99}" dt="2026-04-01T14:38:05.037" v="2656" actId="478"/>
          <ac:cxnSpMkLst>
            <pc:docMk/>
            <pc:sldMk cId="1287235782" sldId="265"/>
            <ac:cxnSpMk id="66" creationId="{77C9711B-469D-637F-7FEF-A75E4D141653}"/>
          </ac:cxnSpMkLst>
        </pc:cxnChg>
        <pc:cxnChg chg="add del mod">
          <ac:chgData name="Miss C Morrison" userId="4b3ecf94-75e9-4b68-8955-6669999d133b" providerId="ADAL" clId="{6E941FD2-AF9C-40E6-9A62-077CFBBB2D99}" dt="2026-04-02T10:06:17.735" v="6286" actId="478"/>
          <ac:cxnSpMkLst>
            <pc:docMk/>
            <pc:sldMk cId="1287235782" sldId="265"/>
            <ac:cxnSpMk id="74" creationId="{7694C294-6E1C-5A22-192E-12B83D11D4AB}"/>
          </ac:cxnSpMkLst>
        </pc:cxnChg>
        <pc:cxnChg chg="mod">
          <ac:chgData name="Miss C Morrison" userId="4b3ecf94-75e9-4b68-8955-6669999d133b" providerId="ADAL" clId="{6E941FD2-AF9C-40E6-9A62-077CFBBB2D99}" dt="2026-04-02T09:26:51.510" v="5554" actId="14100"/>
          <ac:cxnSpMkLst>
            <pc:docMk/>
            <pc:sldMk cId="1287235782" sldId="265"/>
            <ac:cxnSpMk id="77" creationId="{4A3697FB-D4B9-D6E3-266C-F1BCE45612A9}"/>
          </ac:cxnSpMkLst>
        </pc:cxnChg>
        <pc:cxnChg chg="del mod">
          <ac:chgData name="Miss C Morrison" userId="4b3ecf94-75e9-4b68-8955-6669999d133b" providerId="ADAL" clId="{6E941FD2-AF9C-40E6-9A62-077CFBBB2D99}" dt="2026-04-01T14:47:34.537" v="2939" actId="478"/>
          <ac:cxnSpMkLst>
            <pc:docMk/>
            <pc:sldMk cId="1287235782" sldId="265"/>
            <ac:cxnSpMk id="84" creationId="{004B7F8A-AE8F-8E54-D3AF-35F533154A29}"/>
          </ac:cxnSpMkLst>
        </pc:cxnChg>
        <pc:cxnChg chg="add mod">
          <ac:chgData name="Miss C Morrison" userId="4b3ecf94-75e9-4b68-8955-6669999d133b" providerId="ADAL" clId="{6E941FD2-AF9C-40E6-9A62-077CFBBB2D99}" dt="2026-04-01T14:58:19.767" v="3099" actId="14100"/>
          <ac:cxnSpMkLst>
            <pc:docMk/>
            <pc:sldMk cId="1287235782" sldId="265"/>
            <ac:cxnSpMk id="85" creationId="{4909BD5E-B241-6EFC-6FA9-67AAC3491C2D}"/>
          </ac:cxnSpMkLst>
        </pc:cxnChg>
        <pc:cxnChg chg="add mod">
          <ac:chgData name="Miss C Morrison" userId="4b3ecf94-75e9-4b68-8955-6669999d133b" providerId="ADAL" clId="{6E941FD2-AF9C-40E6-9A62-077CFBBB2D99}" dt="2026-04-02T08:46:37.891" v="4828" actId="14100"/>
          <ac:cxnSpMkLst>
            <pc:docMk/>
            <pc:sldMk cId="1287235782" sldId="265"/>
            <ac:cxnSpMk id="90" creationId="{0B99B028-5204-4708-51E1-F11E4FD02A58}"/>
          </ac:cxnSpMkLst>
        </pc:cxnChg>
        <pc:cxnChg chg="add mod">
          <ac:chgData name="Miss C Morrison" userId="4b3ecf94-75e9-4b68-8955-6669999d133b" providerId="ADAL" clId="{6E941FD2-AF9C-40E6-9A62-077CFBBB2D99}" dt="2026-04-02T10:08:16.222" v="6316" actId="14100"/>
          <ac:cxnSpMkLst>
            <pc:docMk/>
            <pc:sldMk cId="1287235782" sldId="265"/>
            <ac:cxnSpMk id="92" creationId="{3E39A3D8-1BBC-E151-F813-ED42366799C1}"/>
          </ac:cxnSpMkLst>
        </pc:cxnChg>
        <pc:cxnChg chg="del mod">
          <ac:chgData name="Miss C Morrison" userId="4b3ecf94-75e9-4b68-8955-6669999d133b" providerId="ADAL" clId="{6E941FD2-AF9C-40E6-9A62-077CFBBB2D99}" dt="2026-04-01T14:44:14.722" v="2892" actId="478"/>
          <ac:cxnSpMkLst>
            <pc:docMk/>
            <pc:sldMk cId="1287235782" sldId="265"/>
            <ac:cxnSpMk id="99" creationId="{1CF34E67-9A3E-1C70-D232-7FEE388106C4}"/>
          </ac:cxnSpMkLst>
        </pc:cxnChg>
        <pc:cxnChg chg="add mod">
          <ac:chgData name="Miss C Morrison" userId="4b3ecf94-75e9-4b68-8955-6669999d133b" providerId="ADAL" clId="{6E941FD2-AF9C-40E6-9A62-077CFBBB2D99}" dt="2026-04-02T10:08:23.122" v="6317" actId="1076"/>
          <ac:cxnSpMkLst>
            <pc:docMk/>
            <pc:sldMk cId="1287235782" sldId="265"/>
            <ac:cxnSpMk id="108" creationId="{87FE235B-F9C1-DAAD-263B-07C2FC7BD6CD}"/>
          </ac:cxnSpMkLst>
        </pc:cxnChg>
        <pc:cxnChg chg="add mod">
          <ac:chgData name="Miss C Morrison" userId="4b3ecf94-75e9-4b68-8955-6669999d133b" providerId="ADAL" clId="{6E941FD2-AF9C-40E6-9A62-077CFBBB2D99}" dt="2026-04-02T09:48:25.513" v="5869" actId="14100"/>
          <ac:cxnSpMkLst>
            <pc:docMk/>
            <pc:sldMk cId="1287235782" sldId="265"/>
            <ac:cxnSpMk id="123" creationId="{7E2282C2-CE6C-F8C6-47CF-0F5CF68AF467}"/>
          </ac:cxnSpMkLst>
        </pc:cxnChg>
        <pc:cxnChg chg="del mod">
          <ac:chgData name="Miss C Morrison" userId="4b3ecf94-75e9-4b68-8955-6669999d133b" providerId="ADAL" clId="{6E941FD2-AF9C-40E6-9A62-077CFBBB2D99}" dt="2026-04-01T14:38:02.952" v="2654" actId="478"/>
          <ac:cxnSpMkLst>
            <pc:docMk/>
            <pc:sldMk cId="1287235782" sldId="265"/>
            <ac:cxnSpMk id="134" creationId="{F00234DB-30A0-A14D-B827-8C2DCE0238B9}"/>
          </ac:cxnSpMkLst>
        </pc:cxnChg>
        <pc:cxnChg chg="mod">
          <ac:chgData name="Miss C Morrison" userId="4b3ecf94-75e9-4b68-8955-6669999d133b" providerId="ADAL" clId="{6E941FD2-AF9C-40E6-9A62-077CFBBB2D99}" dt="2026-04-01T14:30:17.143" v="2520" actId="14100"/>
          <ac:cxnSpMkLst>
            <pc:docMk/>
            <pc:sldMk cId="1287235782" sldId="265"/>
            <ac:cxnSpMk id="147" creationId="{AC1A78AC-0BA9-4D6A-AF82-315EB9B1B5D2}"/>
          </ac:cxnSpMkLst>
        </pc:cxnChg>
        <pc:cxnChg chg="mod ord">
          <ac:chgData name="Miss C Morrison" userId="4b3ecf94-75e9-4b68-8955-6669999d133b" providerId="ADAL" clId="{6E941FD2-AF9C-40E6-9A62-077CFBBB2D99}" dt="2026-04-01T14:54:28.980" v="3073" actId="166"/>
          <ac:cxnSpMkLst>
            <pc:docMk/>
            <pc:sldMk cId="1287235782" sldId="265"/>
            <ac:cxnSpMk id="151" creationId="{E87ECD70-74B6-4FB2-A243-E913355C00A3}"/>
          </ac:cxnSpMkLst>
        </pc:cxnChg>
        <pc:cxnChg chg="add mod">
          <ac:chgData name="Miss C Morrison" userId="4b3ecf94-75e9-4b68-8955-6669999d133b" providerId="ADAL" clId="{6E941FD2-AF9C-40E6-9A62-077CFBBB2D99}" dt="2026-04-02T10:09:18.601" v="6324" actId="1076"/>
          <ac:cxnSpMkLst>
            <pc:docMk/>
            <pc:sldMk cId="1287235782" sldId="265"/>
            <ac:cxnSpMk id="179" creationId="{407D5E2D-BB06-A05E-822E-4371AAEC81E5}"/>
          </ac:cxnSpMkLst>
        </pc:cxnChg>
        <pc:cxnChg chg="mod">
          <ac:chgData name="Miss C Morrison" userId="4b3ecf94-75e9-4b68-8955-6669999d133b" providerId="ADAL" clId="{6E941FD2-AF9C-40E6-9A62-077CFBBB2D99}" dt="2026-04-02T09:37:35.416" v="5660" actId="14100"/>
          <ac:cxnSpMkLst>
            <pc:docMk/>
            <pc:sldMk cId="1287235782" sldId="265"/>
            <ac:cxnSpMk id="182" creationId="{F2B0C360-F6A6-1D1B-2851-275D4A833FBD}"/>
          </ac:cxnSpMkLst>
        </pc:cxnChg>
        <pc:cxnChg chg="add mod">
          <ac:chgData name="Miss C Morrison" userId="4b3ecf94-75e9-4b68-8955-6669999d133b" providerId="ADAL" clId="{6E941FD2-AF9C-40E6-9A62-077CFBBB2D99}" dt="2026-04-02T10:07:42.904" v="6303" actId="14100"/>
          <ac:cxnSpMkLst>
            <pc:docMk/>
            <pc:sldMk cId="1287235782" sldId="265"/>
            <ac:cxnSpMk id="189" creationId="{F79E28EE-5735-DC10-CC47-49AD6F2CD560}"/>
          </ac:cxnSpMkLst>
        </pc:cxnChg>
        <pc:cxnChg chg="add mod">
          <ac:chgData name="Miss C Morrison" userId="4b3ecf94-75e9-4b68-8955-6669999d133b" providerId="ADAL" clId="{6E941FD2-AF9C-40E6-9A62-077CFBBB2D99}" dt="2026-04-02T10:08:01.809" v="6312" actId="14100"/>
          <ac:cxnSpMkLst>
            <pc:docMk/>
            <pc:sldMk cId="1287235782" sldId="265"/>
            <ac:cxnSpMk id="190" creationId="{94FED021-2D0C-214E-26A7-2F3FD26992E9}"/>
          </ac:cxnSpMkLst>
        </pc:cxnChg>
        <pc:cxnChg chg="mod">
          <ac:chgData name="Miss C Morrison" userId="4b3ecf94-75e9-4b68-8955-6669999d133b" providerId="ADAL" clId="{6E941FD2-AF9C-40E6-9A62-077CFBBB2D99}" dt="2026-04-02T09:57:07.929" v="6064" actId="1076"/>
          <ac:cxnSpMkLst>
            <pc:docMk/>
            <pc:sldMk cId="1287235782" sldId="265"/>
            <ac:cxnSpMk id="191" creationId="{28750D4C-3B3A-DD28-C848-62D5DAFEE907}"/>
          </ac:cxnSpMkLst>
        </pc:cxnChg>
        <pc:cxnChg chg="mod ord">
          <ac:chgData name="Miss C Morrison" userId="4b3ecf94-75e9-4b68-8955-6669999d133b" providerId="ADAL" clId="{6E941FD2-AF9C-40E6-9A62-077CFBBB2D99}" dt="2026-04-01T15:19:41.580" v="3601" actId="14100"/>
          <ac:cxnSpMkLst>
            <pc:docMk/>
            <pc:sldMk cId="1287235782" sldId="265"/>
            <ac:cxnSpMk id="194" creationId="{FB926908-447D-4543-83BF-BA5E2D213825}"/>
          </ac:cxnSpMkLst>
        </pc:cxnChg>
        <pc:cxnChg chg="mod">
          <ac:chgData name="Miss C Morrison" userId="4b3ecf94-75e9-4b68-8955-6669999d133b" providerId="ADAL" clId="{6E941FD2-AF9C-40E6-9A62-077CFBBB2D99}" dt="2026-04-02T10:09:09.998" v="6323" actId="14100"/>
          <ac:cxnSpMkLst>
            <pc:docMk/>
            <pc:sldMk cId="1287235782" sldId="265"/>
            <ac:cxnSpMk id="201" creationId="{47D06451-3481-0160-F72E-F5DEB10FC94C}"/>
          </ac:cxnSpMkLst>
        </pc:cxnChg>
        <pc:cxnChg chg="mod">
          <ac:chgData name="Miss C Morrison" userId="4b3ecf94-75e9-4b68-8955-6669999d133b" providerId="ADAL" clId="{6E941FD2-AF9C-40E6-9A62-077CFBBB2D99}" dt="2026-04-02T09:59:06.777" v="6095" actId="14100"/>
          <ac:cxnSpMkLst>
            <pc:docMk/>
            <pc:sldMk cId="1287235782" sldId="265"/>
            <ac:cxnSpMk id="204" creationId="{A7387477-9BD9-EAAE-58E5-DED4464960A5}"/>
          </ac:cxnSpMkLst>
        </pc:cxnChg>
        <pc:cxnChg chg="mod">
          <ac:chgData name="Miss C Morrison" userId="4b3ecf94-75e9-4b68-8955-6669999d133b" providerId="ADAL" clId="{6E941FD2-AF9C-40E6-9A62-077CFBBB2D99}" dt="2026-04-02T09:47:04.471" v="5849" actId="14100"/>
          <ac:cxnSpMkLst>
            <pc:docMk/>
            <pc:sldMk cId="1287235782" sldId="265"/>
            <ac:cxnSpMk id="214" creationId="{D1912B83-6307-6670-EEBE-D9852A53E021}"/>
          </ac:cxnSpMkLst>
        </pc:cxnChg>
        <pc:cxnChg chg="mod">
          <ac:chgData name="Miss C Morrison" userId="4b3ecf94-75e9-4b68-8955-6669999d133b" providerId="ADAL" clId="{6E941FD2-AF9C-40E6-9A62-077CFBBB2D99}" dt="2026-04-01T14:29:59.883" v="2517" actId="1076"/>
          <ac:cxnSpMkLst>
            <pc:docMk/>
            <pc:sldMk cId="1287235782" sldId="265"/>
            <ac:cxnSpMk id="221" creationId="{BAB63CD5-E071-4893-849A-2772889EA40D}"/>
          </ac:cxnSpMkLst>
        </pc:cxnChg>
        <pc:cxnChg chg="mod">
          <ac:chgData name="Miss C Morrison" userId="4b3ecf94-75e9-4b68-8955-6669999d133b" providerId="ADAL" clId="{6E941FD2-AF9C-40E6-9A62-077CFBBB2D99}" dt="2026-04-02T09:38:06.141" v="5668" actId="1076"/>
          <ac:cxnSpMkLst>
            <pc:docMk/>
            <pc:sldMk cId="1287235782" sldId="265"/>
            <ac:cxnSpMk id="343" creationId="{C7D957AD-B7D2-4BFB-B8E1-0F75001104BB}"/>
          </ac:cxnSpMkLst>
        </pc:cxnChg>
        <pc:cxnChg chg="del mod">
          <ac:chgData name="Miss C Morrison" userId="4b3ecf94-75e9-4b68-8955-6669999d133b" providerId="ADAL" clId="{6E941FD2-AF9C-40E6-9A62-077CFBBB2D99}" dt="2026-04-02T08:46:31.480" v="4826" actId="478"/>
          <ac:cxnSpMkLst>
            <pc:docMk/>
            <pc:sldMk cId="1287235782" sldId="265"/>
            <ac:cxnSpMk id="349" creationId="{C9BE1B26-96F0-45BB-A523-B4640A574DE2}"/>
          </ac:cxnSpMkLst>
        </pc:cxnChg>
        <pc:cxnChg chg="mod">
          <ac:chgData name="Miss C Morrison" userId="4b3ecf94-75e9-4b68-8955-6669999d133b" providerId="ADAL" clId="{6E941FD2-AF9C-40E6-9A62-077CFBBB2D99}" dt="2026-04-02T09:36:49.999" v="5650" actId="14100"/>
          <ac:cxnSpMkLst>
            <pc:docMk/>
            <pc:sldMk cId="1287235782" sldId="265"/>
            <ac:cxnSpMk id="350" creationId="{CAE7AA4E-92F1-4A6E-8ACA-A34752CE3262}"/>
          </ac:cxnSpMkLst>
        </pc:cxnChg>
        <pc:cxnChg chg="mod">
          <ac:chgData name="Miss C Morrison" userId="4b3ecf94-75e9-4b68-8955-6669999d133b" providerId="ADAL" clId="{6E941FD2-AF9C-40E6-9A62-077CFBBB2D99}" dt="2026-04-02T10:03:06.083" v="6185" actId="14100"/>
          <ac:cxnSpMkLst>
            <pc:docMk/>
            <pc:sldMk cId="1287235782" sldId="265"/>
            <ac:cxnSpMk id="354" creationId="{34DEF824-3E8B-47B1-9E31-43DE331963C7}"/>
          </ac:cxnSpMkLst>
        </pc:cxnChg>
        <pc:cxnChg chg="del mod">
          <ac:chgData name="Miss C Morrison" userId="4b3ecf94-75e9-4b68-8955-6669999d133b" providerId="ADAL" clId="{6E941FD2-AF9C-40E6-9A62-077CFBBB2D99}" dt="2026-04-01T14:38:10.888" v="2658" actId="478"/>
          <ac:cxnSpMkLst>
            <pc:docMk/>
            <pc:sldMk cId="1287235782" sldId="265"/>
            <ac:cxnSpMk id="436" creationId="{C3FA2F8C-BD2B-EA46-8D5D-0F3383BE1ABC}"/>
          </ac:cxnSpMkLst>
        </pc:cxnChg>
        <pc:cxnChg chg="del mod">
          <ac:chgData name="Miss C Morrison" userId="4b3ecf94-75e9-4b68-8955-6669999d133b" providerId="ADAL" clId="{6E941FD2-AF9C-40E6-9A62-077CFBBB2D99}" dt="2026-04-01T14:53:53.785" v="3066" actId="478"/>
          <ac:cxnSpMkLst>
            <pc:docMk/>
            <pc:sldMk cId="1287235782" sldId="265"/>
            <ac:cxnSpMk id="437" creationId="{C3FA2F8C-BD2B-EA46-8D5D-0F3383BE1ABC}"/>
          </ac:cxnSpMkLst>
        </pc:cxnChg>
        <pc:cxnChg chg="del mod">
          <ac:chgData name="Miss C Morrison" userId="4b3ecf94-75e9-4b68-8955-6669999d133b" providerId="ADAL" clId="{6E941FD2-AF9C-40E6-9A62-077CFBBB2D99}" dt="2026-04-01T14:38:10.888" v="2658" actId="478"/>
          <ac:cxnSpMkLst>
            <pc:docMk/>
            <pc:sldMk cId="1287235782" sldId="265"/>
            <ac:cxnSpMk id="440" creationId="{C3FA2F8C-BD2B-EA46-8D5D-0F3383BE1ABC}"/>
          </ac:cxnSpMkLst>
        </pc:cxnChg>
        <pc:cxnChg chg="add mod">
          <ac:chgData name="Miss C Morrison" userId="4b3ecf94-75e9-4b68-8955-6669999d133b" providerId="ADAL" clId="{6E941FD2-AF9C-40E6-9A62-077CFBBB2D99}" dt="2026-04-02T09:32:16.297" v="5603" actId="14100"/>
          <ac:cxnSpMkLst>
            <pc:docMk/>
            <pc:sldMk cId="1287235782" sldId="265"/>
            <ac:cxnSpMk id="450" creationId="{F1E08B2D-8899-08B0-2E63-BD2260E3C0A5}"/>
          </ac:cxnSpMkLst>
        </pc:cxnChg>
        <pc:cxnChg chg="add mod">
          <ac:chgData name="Miss C Morrison" userId="4b3ecf94-75e9-4b68-8955-6669999d133b" providerId="ADAL" clId="{6E941FD2-AF9C-40E6-9A62-077CFBBB2D99}" dt="2026-04-02T09:33:57.947" v="5624" actId="14100"/>
          <ac:cxnSpMkLst>
            <pc:docMk/>
            <pc:sldMk cId="1287235782" sldId="265"/>
            <ac:cxnSpMk id="457" creationId="{751E9AC6-727F-9D87-ED2F-AA2E7EEB7638}"/>
          </ac:cxnSpMkLst>
        </pc:cxnChg>
        <pc:cxnChg chg="del mod">
          <ac:chgData name="Miss C Morrison" userId="4b3ecf94-75e9-4b68-8955-6669999d133b" providerId="ADAL" clId="{6E941FD2-AF9C-40E6-9A62-077CFBBB2D99}" dt="2026-04-01T14:38:07.005" v="2657" actId="478"/>
          <ac:cxnSpMkLst>
            <pc:docMk/>
            <pc:sldMk cId="1287235782" sldId="265"/>
            <ac:cxnSpMk id="460" creationId="{D02774A4-C956-0FCB-605D-F6E8BE86BF65}"/>
          </ac:cxnSpMkLst>
        </pc:cxnChg>
        <pc:cxnChg chg="add del mod ord">
          <ac:chgData name="Miss C Morrison" userId="4b3ecf94-75e9-4b68-8955-6669999d133b" providerId="ADAL" clId="{6E941FD2-AF9C-40E6-9A62-077CFBBB2D99}" dt="2026-04-01T15:18:34.900" v="3578" actId="478"/>
          <ac:cxnSpMkLst>
            <pc:docMk/>
            <pc:sldMk cId="1287235782" sldId="265"/>
            <ac:cxnSpMk id="467" creationId="{2333C9E7-BBB9-6546-0D3C-9D505E9AC204}"/>
          </ac:cxnSpMkLst>
        </pc:cxnChg>
        <pc:cxnChg chg="add mod">
          <ac:chgData name="Miss C Morrison" userId="4b3ecf94-75e9-4b68-8955-6669999d133b" providerId="ADAL" clId="{6E941FD2-AF9C-40E6-9A62-077CFBBB2D99}" dt="2026-04-02T09:48:08.131" v="5867" actId="14100"/>
          <ac:cxnSpMkLst>
            <pc:docMk/>
            <pc:sldMk cId="1287235782" sldId="265"/>
            <ac:cxnSpMk id="476" creationId="{84243060-503E-A19D-27D3-F9EC0CE0DD96}"/>
          </ac:cxnSpMkLst>
        </pc:cxnChg>
        <pc:cxnChg chg="add mod ord">
          <ac:chgData name="Miss C Morrison" userId="4b3ecf94-75e9-4b68-8955-6669999d133b" providerId="ADAL" clId="{6E941FD2-AF9C-40E6-9A62-077CFBBB2D99}" dt="2026-04-01T15:18:42.984" v="3579" actId="1076"/>
          <ac:cxnSpMkLst>
            <pc:docMk/>
            <pc:sldMk cId="1287235782" sldId="265"/>
            <ac:cxnSpMk id="481" creationId="{73377EA6-E8E3-B5F4-14FD-C194CFDCA725}"/>
          </ac:cxnSpMkLst>
        </pc:cxnChg>
        <pc:cxnChg chg="mod">
          <ac:chgData name="Miss C Morrison" userId="4b3ecf94-75e9-4b68-8955-6669999d133b" providerId="ADAL" clId="{6E941FD2-AF9C-40E6-9A62-077CFBBB2D99}" dt="2026-04-01T14:38:24.154" v="2662" actId="14100"/>
          <ac:cxnSpMkLst>
            <pc:docMk/>
            <pc:sldMk cId="1287235782" sldId="265"/>
            <ac:cxnSpMk id="488" creationId="{F00234DB-30A0-A14D-B827-8C2DCE0238B9}"/>
          </ac:cxnSpMkLst>
        </pc:cxnChg>
        <pc:cxnChg chg="add mod ord">
          <ac:chgData name="Miss C Morrison" userId="4b3ecf94-75e9-4b68-8955-6669999d133b" providerId="ADAL" clId="{6E941FD2-AF9C-40E6-9A62-077CFBBB2D99}" dt="2026-04-01T15:19:01.539" v="3584" actId="14100"/>
          <ac:cxnSpMkLst>
            <pc:docMk/>
            <pc:sldMk cId="1287235782" sldId="265"/>
            <ac:cxnSpMk id="490" creationId="{B84A0C00-2A72-B0E4-338A-5B2D6601A869}"/>
          </ac:cxnSpMkLst>
        </pc:cxnChg>
        <pc:cxnChg chg="mod ord">
          <ac:chgData name="Miss C Morrison" userId="4b3ecf94-75e9-4b68-8955-6669999d133b" providerId="ADAL" clId="{6E941FD2-AF9C-40E6-9A62-077CFBBB2D99}" dt="2026-04-02T09:36:18.837" v="5643" actId="14100"/>
          <ac:cxnSpMkLst>
            <pc:docMk/>
            <pc:sldMk cId="1287235782" sldId="265"/>
            <ac:cxnSpMk id="501" creationId="{F68F5DF9-F261-4615-550C-A4CBD976FF4A}"/>
          </ac:cxnSpMkLst>
        </pc:cxnChg>
        <pc:cxnChg chg="add mod ord">
          <ac:chgData name="Miss C Morrison" userId="4b3ecf94-75e9-4b68-8955-6669999d133b" providerId="ADAL" clId="{6E941FD2-AF9C-40E6-9A62-077CFBBB2D99}" dt="2026-04-02T09:35:23.007" v="5641" actId="1076"/>
          <ac:cxnSpMkLst>
            <pc:docMk/>
            <pc:sldMk cId="1287235782" sldId="265"/>
            <ac:cxnSpMk id="503" creationId="{BF315703-441F-0E95-A995-5EC46E03488D}"/>
          </ac:cxnSpMkLst>
        </pc:cxnChg>
        <pc:cxnChg chg="del">
          <ac:chgData name="Miss C Morrison" userId="4b3ecf94-75e9-4b68-8955-6669999d133b" providerId="ADAL" clId="{6E941FD2-AF9C-40E6-9A62-077CFBBB2D99}" dt="2026-04-01T14:44:17.972" v="2894" actId="478"/>
          <ac:cxnSpMkLst>
            <pc:docMk/>
            <pc:sldMk cId="1287235782" sldId="265"/>
            <ac:cxnSpMk id="504" creationId="{D129488F-D7A0-5733-0A97-04B42BFE5CBF}"/>
          </ac:cxnSpMkLst>
        </pc:cxnChg>
        <pc:cxnChg chg="del mod">
          <ac:chgData name="Miss C Morrison" userId="4b3ecf94-75e9-4b68-8955-6669999d133b" providerId="ADAL" clId="{6E941FD2-AF9C-40E6-9A62-077CFBBB2D99}" dt="2026-04-01T14:47:34.537" v="2939" actId="478"/>
          <ac:cxnSpMkLst>
            <pc:docMk/>
            <pc:sldMk cId="1287235782" sldId="265"/>
            <ac:cxnSpMk id="506" creationId="{904A99EF-5647-4E72-DF46-8BFD3FA83453}"/>
          </ac:cxnSpMkLst>
        </pc:cxnChg>
        <pc:cxnChg chg="del mod">
          <ac:chgData name="Miss C Morrison" userId="4b3ecf94-75e9-4b68-8955-6669999d133b" providerId="ADAL" clId="{6E941FD2-AF9C-40E6-9A62-077CFBBB2D99}" dt="2026-04-01T14:47:31.212" v="2938" actId="478"/>
          <ac:cxnSpMkLst>
            <pc:docMk/>
            <pc:sldMk cId="1287235782" sldId="265"/>
            <ac:cxnSpMk id="509" creationId="{1FB79CE5-F632-CB10-ADEC-AD194A37E4FF}"/>
          </ac:cxnSpMkLst>
        </pc:cxnChg>
        <pc:cxnChg chg="add mod">
          <ac:chgData name="Miss C Morrison" userId="4b3ecf94-75e9-4b68-8955-6669999d133b" providerId="ADAL" clId="{6E941FD2-AF9C-40E6-9A62-077CFBBB2D99}" dt="2026-04-02T10:08:57.730" v="6321" actId="1076"/>
          <ac:cxnSpMkLst>
            <pc:docMk/>
            <pc:sldMk cId="1287235782" sldId="265"/>
            <ac:cxnSpMk id="1026" creationId="{EB9B4F1C-1428-41DF-35E1-426384854D84}"/>
          </ac:cxnSpMkLst>
        </pc:cxnChg>
        <pc:cxnChg chg="mod">
          <ac:chgData name="Miss C Morrison" userId="4b3ecf94-75e9-4b68-8955-6669999d133b" providerId="ADAL" clId="{6E941FD2-AF9C-40E6-9A62-077CFBBB2D99}" dt="2026-04-01T15:08:15.239" v="3298" actId="14100"/>
          <ac:cxnSpMkLst>
            <pc:docMk/>
            <pc:sldMk cId="1287235782" sldId="265"/>
            <ac:cxnSpMk id="1028" creationId="{D2D5ACD3-8699-E241-8BB8-44CFEF11891F}"/>
          </ac:cxnSpMkLst>
        </pc:cxnChg>
        <pc:cxnChg chg="mod">
          <ac:chgData name="Miss C Morrison" userId="4b3ecf94-75e9-4b68-8955-6669999d133b" providerId="ADAL" clId="{6E941FD2-AF9C-40E6-9A62-077CFBBB2D99}" dt="2026-04-02T09:50:00.017" v="5901" actId="14100"/>
          <ac:cxnSpMkLst>
            <pc:docMk/>
            <pc:sldMk cId="1287235782" sldId="265"/>
            <ac:cxnSpMk id="1063" creationId="{E98ED185-7D3F-8495-99A0-FB0AAFABDC50}"/>
          </ac:cxnSpMkLst>
        </pc:cxnChg>
        <pc:cxnChg chg="mod">
          <ac:chgData name="Miss C Morrison" userId="4b3ecf94-75e9-4b68-8955-6669999d133b" providerId="ADAL" clId="{6E941FD2-AF9C-40E6-9A62-077CFBBB2D99}" dt="2026-04-02T09:37:55.051" v="5664" actId="14100"/>
          <ac:cxnSpMkLst>
            <pc:docMk/>
            <pc:sldMk cId="1287235782" sldId="265"/>
            <ac:cxnSpMk id="1067" creationId="{559BC183-9223-D936-7324-228B5C3DE397}"/>
          </ac:cxnSpMkLst>
        </pc:cxnChg>
      </pc:sldChg>
      <pc:sldChg chg="addSp delSp modSp add mod">
        <pc:chgData name="Miss C Morrison" userId="4b3ecf94-75e9-4b68-8955-6669999d133b" providerId="ADAL" clId="{6E941FD2-AF9C-40E6-9A62-077CFBBB2D99}" dt="2026-04-01T12:56:47.215" v="1557" actId="478"/>
        <pc:sldMkLst>
          <pc:docMk/>
          <pc:sldMk cId="2162067740" sldId="266"/>
        </pc:sldMkLst>
        <pc:spChg chg="mod">
          <ac:chgData name="Miss C Morrison" userId="4b3ecf94-75e9-4b68-8955-6669999d133b" providerId="ADAL" clId="{6E941FD2-AF9C-40E6-9A62-077CFBBB2D99}" dt="2026-04-01T12:22:43.649" v="1431" actId="14100"/>
          <ac:spMkLst>
            <pc:docMk/>
            <pc:sldMk cId="2162067740" sldId="266"/>
            <ac:spMk id="2" creationId="{7043EF71-6C88-A0F8-0002-DD330E8257BB}"/>
          </ac:spMkLst>
        </pc:spChg>
        <pc:spChg chg="mod">
          <ac:chgData name="Miss C Morrison" userId="4b3ecf94-75e9-4b68-8955-6669999d133b" providerId="ADAL" clId="{6E941FD2-AF9C-40E6-9A62-077CFBBB2D99}" dt="2026-04-01T11:33:11.767" v="899" actId="1076"/>
          <ac:spMkLst>
            <pc:docMk/>
            <pc:sldMk cId="2162067740" sldId="266"/>
            <ac:spMk id="6" creationId="{7FE3D64F-88AA-1E25-F13E-A1E85C7DB603}"/>
          </ac:spMkLst>
        </pc:spChg>
        <pc:spChg chg="mod">
          <ac:chgData name="Miss C Morrison" userId="4b3ecf94-75e9-4b68-8955-6669999d133b" providerId="ADAL" clId="{6E941FD2-AF9C-40E6-9A62-077CFBBB2D99}" dt="2026-04-01T11:32:45.372" v="891" actId="14100"/>
          <ac:spMkLst>
            <pc:docMk/>
            <pc:sldMk cId="2162067740" sldId="266"/>
            <ac:spMk id="7" creationId="{D46EE703-5D94-EEC6-A3E6-D1CAD6F9AA19}"/>
          </ac:spMkLst>
        </pc:spChg>
        <pc:spChg chg="mod">
          <ac:chgData name="Miss C Morrison" userId="4b3ecf94-75e9-4b68-8955-6669999d133b" providerId="ADAL" clId="{6E941FD2-AF9C-40E6-9A62-077CFBBB2D99}" dt="2026-04-01T11:29:48.235" v="879" actId="1076"/>
          <ac:spMkLst>
            <pc:docMk/>
            <pc:sldMk cId="2162067740" sldId="266"/>
            <ac:spMk id="8" creationId="{3303299E-CC2B-A0DE-302E-D4F64BA4CBFF}"/>
          </ac:spMkLst>
        </pc:spChg>
        <pc:spChg chg="mod">
          <ac:chgData name="Miss C Morrison" userId="4b3ecf94-75e9-4b68-8955-6669999d133b" providerId="ADAL" clId="{6E941FD2-AF9C-40E6-9A62-077CFBBB2D99}" dt="2026-04-01T11:33:37.419" v="905" actId="1076"/>
          <ac:spMkLst>
            <pc:docMk/>
            <pc:sldMk cId="2162067740" sldId="266"/>
            <ac:spMk id="26" creationId="{B67D67AD-8C07-2DB8-10FA-64DDF7206644}"/>
          </ac:spMkLst>
        </pc:spChg>
        <pc:spChg chg="mod">
          <ac:chgData name="Miss C Morrison" userId="4b3ecf94-75e9-4b68-8955-6669999d133b" providerId="ADAL" clId="{6E941FD2-AF9C-40E6-9A62-077CFBBB2D99}" dt="2026-04-01T11:36:00.104" v="935" actId="1076"/>
          <ac:spMkLst>
            <pc:docMk/>
            <pc:sldMk cId="2162067740" sldId="266"/>
            <ac:spMk id="38" creationId="{963959C2-29B4-0825-E6F1-06EDC04914B0}"/>
          </ac:spMkLst>
        </pc:spChg>
        <pc:spChg chg="del">
          <ac:chgData name="Miss C Morrison" userId="4b3ecf94-75e9-4b68-8955-6669999d133b" providerId="ADAL" clId="{6E941FD2-AF9C-40E6-9A62-077CFBBB2D99}" dt="2026-04-01T11:34:30.873" v="914" actId="478"/>
          <ac:spMkLst>
            <pc:docMk/>
            <pc:sldMk cId="2162067740" sldId="266"/>
            <ac:spMk id="47" creationId="{C50C5D87-470B-B368-DEE7-C220218CB6D9}"/>
          </ac:spMkLst>
        </pc:spChg>
        <pc:spChg chg="add del mod">
          <ac:chgData name="Miss C Morrison" userId="4b3ecf94-75e9-4b68-8955-6669999d133b" providerId="ADAL" clId="{6E941FD2-AF9C-40E6-9A62-077CFBBB2D99}" dt="2026-04-01T11:46:47.013" v="1078" actId="478"/>
          <ac:spMkLst>
            <pc:docMk/>
            <pc:sldMk cId="2162067740" sldId="266"/>
            <ac:spMk id="50" creationId="{49FE8E15-DD0F-3D7E-C9C1-F654575F2FCA}"/>
          </ac:spMkLst>
        </pc:spChg>
        <pc:spChg chg="add mod">
          <ac:chgData name="Miss C Morrison" userId="4b3ecf94-75e9-4b68-8955-6669999d133b" providerId="ADAL" clId="{6E941FD2-AF9C-40E6-9A62-077CFBBB2D99}" dt="2026-04-01T11:45:55.980" v="1068" actId="1076"/>
          <ac:spMkLst>
            <pc:docMk/>
            <pc:sldMk cId="2162067740" sldId="266"/>
            <ac:spMk id="51" creationId="{4F4CC650-1C7A-60DE-F395-F402EEFACD28}"/>
          </ac:spMkLst>
        </pc:spChg>
        <pc:spChg chg="add mod">
          <ac:chgData name="Miss C Morrison" userId="4b3ecf94-75e9-4b68-8955-6669999d133b" providerId="ADAL" clId="{6E941FD2-AF9C-40E6-9A62-077CFBBB2D99}" dt="2026-04-01T11:45:55.980" v="1068" actId="1076"/>
          <ac:spMkLst>
            <pc:docMk/>
            <pc:sldMk cId="2162067740" sldId="266"/>
            <ac:spMk id="52" creationId="{6B5C6427-EBD9-81B3-B440-FA1451C6A106}"/>
          </ac:spMkLst>
        </pc:spChg>
        <pc:spChg chg="mod">
          <ac:chgData name="Miss C Morrison" userId="4b3ecf94-75e9-4b68-8955-6669999d133b" providerId="ADAL" clId="{6E941FD2-AF9C-40E6-9A62-077CFBBB2D99}" dt="2026-04-01T11:35:20.451" v="927" actId="1076"/>
          <ac:spMkLst>
            <pc:docMk/>
            <pc:sldMk cId="2162067740" sldId="266"/>
            <ac:spMk id="60" creationId="{AFFB0191-8FCF-0F81-09F4-1A6736B689C1}"/>
          </ac:spMkLst>
        </pc:spChg>
        <pc:spChg chg="del">
          <ac:chgData name="Miss C Morrison" userId="4b3ecf94-75e9-4b68-8955-6669999d133b" providerId="ADAL" clId="{6E941FD2-AF9C-40E6-9A62-077CFBBB2D99}" dt="2026-04-01T11:36:05.548" v="937" actId="478"/>
          <ac:spMkLst>
            <pc:docMk/>
            <pc:sldMk cId="2162067740" sldId="266"/>
            <ac:spMk id="62" creationId="{13A5DC5A-2A55-7455-1F13-595DE93ED029}"/>
          </ac:spMkLst>
        </pc:spChg>
        <pc:spChg chg="del">
          <ac:chgData name="Miss C Morrison" userId="4b3ecf94-75e9-4b68-8955-6669999d133b" providerId="ADAL" clId="{6E941FD2-AF9C-40E6-9A62-077CFBBB2D99}" dt="2026-04-01T11:34:59.187" v="919" actId="478"/>
          <ac:spMkLst>
            <pc:docMk/>
            <pc:sldMk cId="2162067740" sldId="266"/>
            <ac:spMk id="63" creationId="{079C3BD1-7EB4-6E2D-6C0F-1AC7FE20CA28}"/>
          </ac:spMkLst>
        </pc:spChg>
        <pc:spChg chg="mod">
          <ac:chgData name="Miss C Morrison" userId="4b3ecf94-75e9-4b68-8955-6669999d133b" providerId="ADAL" clId="{6E941FD2-AF9C-40E6-9A62-077CFBBB2D99}" dt="2026-04-01T11:34:48.607" v="918" actId="1076"/>
          <ac:spMkLst>
            <pc:docMk/>
            <pc:sldMk cId="2162067740" sldId="266"/>
            <ac:spMk id="64" creationId="{565C96ED-51DC-09AE-14B5-980C8E86D1A2}"/>
          </ac:spMkLst>
        </pc:spChg>
        <pc:spChg chg="mod">
          <ac:chgData name="Miss C Morrison" userId="4b3ecf94-75e9-4b68-8955-6669999d133b" providerId="ADAL" clId="{6E941FD2-AF9C-40E6-9A62-077CFBBB2D99}" dt="2026-04-01T11:42:24.592" v="1014" actId="1076"/>
          <ac:spMkLst>
            <pc:docMk/>
            <pc:sldMk cId="2162067740" sldId="266"/>
            <ac:spMk id="65" creationId="{1B19D1AB-7AA9-B52A-E1DB-E5C8D83FB26D}"/>
          </ac:spMkLst>
        </pc:spChg>
        <pc:spChg chg="mod">
          <ac:chgData name="Miss C Morrison" userId="4b3ecf94-75e9-4b68-8955-6669999d133b" providerId="ADAL" clId="{6E941FD2-AF9C-40E6-9A62-077CFBBB2D99}" dt="2026-04-01T11:39:49.335" v="979" actId="255"/>
          <ac:spMkLst>
            <pc:docMk/>
            <pc:sldMk cId="2162067740" sldId="266"/>
            <ac:spMk id="69" creationId="{B4D38270-AFEC-37B0-1064-CFFEA6F6040D}"/>
          </ac:spMkLst>
        </pc:spChg>
        <pc:spChg chg="mod">
          <ac:chgData name="Miss C Morrison" userId="4b3ecf94-75e9-4b68-8955-6669999d133b" providerId="ADAL" clId="{6E941FD2-AF9C-40E6-9A62-077CFBBB2D99}" dt="2026-04-01T11:36:46.692" v="944" actId="1076"/>
          <ac:spMkLst>
            <pc:docMk/>
            <pc:sldMk cId="2162067740" sldId="266"/>
            <ac:spMk id="75" creationId="{1867A2A4-DFA6-AFE5-459E-F7FAC2F4AFE8}"/>
          </ac:spMkLst>
        </pc:spChg>
        <pc:spChg chg="del">
          <ac:chgData name="Miss C Morrison" userId="4b3ecf94-75e9-4b68-8955-6669999d133b" providerId="ADAL" clId="{6E941FD2-AF9C-40E6-9A62-077CFBBB2D99}" dt="2026-04-01T11:44:21.166" v="1039" actId="478"/>
          <ac:spMkLst>
            <pc:docMk/>
            <pc:sldMk cId="2162067740" sldId="266"/>
            <ac:spMk id="85" creationId="{17ACD730-A348-EAE9-7253-B616C2FEA355}"/>
          </ac:spMkLst>
        </pc:spChg>
        <pc:spChg chg="mod">
          <ac:chgData name="Miss C Morrison" userId="4b3ecf94-75e9-4b68-8955-6669999d133b" providerId="ADAL" clId="{6E941FD2-AF9C-40E6-9A62-077CFBBB2D99}" dt="2026-04-01T11:59:00.914" v="1170" actId="1076"/>
          <ac:spMkLst>
            <pc:docMk/>
            <pc:sldMk cId="2162067740" sldId="266"/>
            <ac:spMk id="87" creationId="{121AA7D7-A033-7363-933F-AA39BCC4F571}"/>
          </ac:spMkLst>
        </pc:spChg>
        <pc:spChg chg="mod">
          <ac:chgData name="Miss C Morrison" userId="4b3ecf94-75e9-4b68-8955-6669999d133b" providerId="ADAL" clId="{6E941FD2-AF9C-40E6-9A62-077CFBBB2D99}" dt="2026-04-01T11:46:23.090" v="1075" actId="14100"/>
          <ac:spMkLst>
            <pc:docMk/>
            <pc:sldMk cId="2162067740" sldId="266"/>
            <ac:spMk id="96" creationId="{A408F487-9B7D-27E0-74ED-EAC5E0E4D81C}"/>
          </ac:spMkLst>
        </pc:spChg>
        <pc:spChg chg="mod">
          <ac:chgData name="Miss C Morrison" userId="4b3ecf94-75e9-4b68-8955-6669999d133b" providerId="ADAL" clId="{6E941FD2-AF9C-40E6-9A62-077CFBBB2D99}" dt="2026-04-01T11:58:53.259" v="1168" actId="1076"/>
          <ac:spMkLst>
            <pc:docMk/>
            <pc:sldMk cId="2162067740" sldId="266"/>
            <ac:spMk id="102" creationId="{2554A644-FFDF-872F-22EF-82B31418E0EB}"/>
          </ac:spMkLst>
        </pc:spChg>
        <pc:spChg chg="mod">
          <ac:chgData name="Miss C Morrison" userId="4b3ecf94-75e9-4b68-8955-6669999d133b" providerId="ADAL" clId="{6E941FD2-AF9C-40E6-9A62-077CFBBB2D99}" dt="2026-04-01T11:59:59.537" v="1183" actId="1076"/>
          <ac:spMkLst>
            <pc:docMk/>
            <pc:sldMk cId="2162067740" sldId="266"/>
            <ac:spMk id="119" creationId="{FD5A98AD-4337-A68C-F7F6-D7F4232245D6}"/>
          </ac:spMkLst>
        </pc:spChg>
        <pc:spChg chg="mod">
          <ac:chgData name="Miss C Morrison" userId="4b3ecf94-75e9-4b68-8955-6669999d133b" providerId="ADAL" clId="{6E941FD2-AF9C-40E6-9A62-077CFBBB2D99}" dt="2026-04-01T11:44:12.874" v="1036" actId="1076"/>
          <ac:spMkLst>
            <pc:docMk/>
            <pc:sldMk cId="2162067740" sldId="266"/>
            <ac:spMk id="120" creationId="{B1CC71B8-8CD4-1439-DECD-45E2DF20AB79}"/>
          </ac:spMkLst>
        </pc:spChg>
        <pc:spChg chg="mod ord">
          <ac:chgData name="Miss C Morrison" userId="4b3ecf94-75e9-4b68-8955-6669999d133b" providerId="ADAL" clId="{6E941FD2-AF9C-40E6-9A62-077CFBBB2D99}" dt="2026-04-01T11:49:12.796" v="1110" actId="1076"/>
          <ac:spMkLst>
            <pc:docMk/>
            <pc:sldMk cId="2162067740" sldId="266"/>
            <ac:spMk id="122" creationId="{04C21767-88D7-E8AF-4C40-FFD878C91C50}"/>
          </ac:spMkLst>
        </pc:spChg>
        <pc:spChg chg="mod">
          <ac:chgData name="Miss C Morrison" userId="4b3ecf94-75e9-4b68-8955-6669999d133b" providerId="ADAL" clId="{6E941FD2-AF9C-40E6-9A62-077CFBBB2D99}" dt="2026-04-01T11:59:08.802" v="1171" actId="1076"/>
          <ac:spMkLst>
            <pc:docMk/>
            <pc:sldMk cId="2162067740" sldId="266"/>
            <ac:spMk id="126" creationId="{1F34E580-65D0-CA75-8965-F2FA416E4690}"/>
          </ac:spMkLst>
        </pc:spChg>
        <pc:spChg chg="mod">
          <ac:chgData name="Miss C Morrison" userId="4b3ecf94-75e9-4b68-8955-6669999d133b" providerId="ADAL" clId="{6E941FD2-AF9C-40E6-9A62-077CFBBB2D99}" dt="2026-04-01T11:50:08.151" v="1119" actId="1076"/>
          <ac:spMkLst>
            <pc:docMk/>
            <pc:sldMk cId="2162067740" sldId="266"/>
            <ac:spMk id="138" creationId="{79D48D93-62E0-E65D-75E0-4D674C7FF635}"/>
          </ac:spMkLst>
        </pc:spChg>
        <pc:spChg chg="mod">
          <ac:chgData name="Miss C Morrison" userId="4b3ecf94-75e9-4b68-8955-6669999d133b" providerId="ADAL" clId="{6E941FD2-AF9C-40E6-9A62-077CFBBB2D99}" dt="2026-04-01T11:49:59.772" v="1118" actId="14100"/>
          <ac:spMkLst>
            <pc:docMk/>
            <pc:sldMk cId="2162067740" sldId="266"/>
            <ac:spMk id="139" creationId="{9BC50A86-D6DC-9886-126F-4FA0EAC5E662}"/>
          </ac:spMkLst>
        </pc:spChg>
        <pc:spChg chg="mod">
          <ac:chgData name="Miss C Morrison" userId="4b3ecf94-75e9-4b68-8955-6669999d133b" providerId="ADAL" clId="{6E941FD2-AF9C-40E6-9A62-077CFBBB2D99}" dt="2026-04-01T11:47:41.762" v="1093" actId="1076"/>
          <ac:spMkLst>
            <pc:docMk/>
            <pc:sldMk cId="2162067740" sldId="266"/>
            <ac:spMk id="141" creationId="{FE0DCD77-A039-C5BC-4FBE-7C6E5563E7CE}"/>
          </ac:spMkLst>
        </pc:spChg>
        <pc:spChg chg="mod">
          <ac:chgData name="Miss C Morrison" userId="4b3ecf94-75e9-4b68-8955-6669999d133b" providerId="ADAL" clId="{6E941FD2-AF9C-40E6-9A62-077CFBBB2D99}" dt="2026-04-01T11:14:24.466" v="822" actId="20577"/>
          <ac:spMkLst>
            <pc:docMk/>
            <pc:sldMk cId="2162067740" sldId="266"/>
            <ac:spMk id="157" creationId="{C46C65B2-F232-1184-D2B5-8AB93F7F4043}"/>
          </ac:spMkLst>
        </pc:spChg>
        <pc:spChg chg="mod">
          <ac:chgData name="Miss C Morrison" userId="4b3ecf94-75e9-4b68-8955-6669999d133b" providerId="ADAL" clId="{6E941FD2-AF9C-40E6-9A62-077CFBBB2D99}" dt="2026-04-01T11:59:44.151" v="1178" actId="1076"/>
          <ac:spMkLst>
            <pc:docMk/>
            <pc:sldMk cId="2162067740" sldId="266"/>
            <ac:spMk id="170" creationId="{EB334BCC-61A8-2792-5E48-2BB86C23250A}"/>
          </ac:spMkLst>
        </pc:spChg>
        <pc:spChg chg="mod">
          <ac:chgData name="Miss C Morrison" userId="4b3ecf94-75e9-4b68-8955-6669999d133b" providerId="ADAL" clId="{6E941FD2-AF9C-40E6-9A62-077CFBBB2D99}" dt="2026-04-01T11:59:13.482" v="1172" actId="1076"/>
          <ac:spMkLst>
            <pc:docMk/>
            <pc:sldMk cId="2162067740" sldId="266"/>
            <ac:spMk id="178" creationId="{6F80DFE0-E058-0E34-DE86-F1A7FB9A311D}"/>
          </ac:spMkLst>
        </pc:spChg>
        <pc:spChg chg="mod">
          <ac:chgData name="Miss C Morrison" userId="4b3ecf94-75e9-4b68-8955-6669999d133b" providerId="ADAL" clId="{6E941FD2-AF9C-40E6-9A62-077CFBBB2D99}" dt="2026-04-01T12:01:43.512" v="1217" actId="20577"/>
          <ac:spMkLst>
            <pc:docMk/>
            <pc:sldMk cId="2162067740" sldId="266"/>
            <ac:spMk id="189" creationId="{9AD68B12-78AE-603A-DD22-C59692FA5A79}"/>
          </ac:spMkLst>
        </pc:spChg>
        <pc:spChg chg="mod">
          <ac:chgData name="Miss C Morrison" userId="4b3ecf94-75e9-4b68-8955-6669999d133b" providerId="ADAL" clId="{6E941FD2-AF9C-40E6-9A62-077CFBBB2D99}" dt="2026-04-01T12:02:26.435" v="1222" actId="14100"/>
          <ac:spMkLst>
            <pc:docMk/>
            <pc:sldMk cId="2162067740" sldId="266"/>
            <ac:spMk id="196" creationId="{66895F40-4AB0-FAB4-9EC3-FAA588AED384}"/>
          </ac:spMkLst>
        </pc:spChg>
        <pc:spChg chg="mod">
          <ac:chgData name="Miss C Morrison" userId="4b3ecf94-75e9-4b68-8955-6669999d133b" providerId="ADAL" clId="{6E941FD2-AF9C-40E6-9A62-077CFBBB2D99}" dt="2026-04-01T12:16:08.615" v="1365" actId="1076"/>
          <ac:spMkLst>
            <pc:docMk/>
            <pc:sldMk cId="2162067740" sldId="266"/>
            <ac:spMk id="197" creationId="{971CBB31-D756-7DF8-6F6F-AF068702DD48}"/>
          </ac:spMkLst>
        </pc:spChg>
        <pc:spChg chg="mod ord">
          <ac:chgData name="Miss C Morrison" userId="4b3ecf94-75e9-4b68-8955-6669999d133b" providerId="ADAL" clId="{6E941FD2-AF9C-40E6-9A62-077CFBBB2D99}" dt="2026-04-01T12:03:29.423" v="1237" actId="207"/>
          <ac:spMkLst>
            <pc:docMk/>
            <pc:sldMk cId="2162067740" sldId="266"/>
            <ac:spMk id="198" creationId="{88640398-BC9E-9BEC-D710-10F9FA367DBC}"/>
          </ac:spMkLst>
        </pc:spChg>
        <pc:spChg chg="mod">
          <ac:chgData name="Miss C Morrison" userId="4b3ecf94-75e9-4b68-8955-6669999d133b" providerId="ADAL" clId="{6E941FD2-AF9C-40E6-9A62-077CFBBB2D99}" dt="2026-04-01T12:05:25.172" v="1257" actId="1076"/>
          <ac:spMkLst>
            <pc:docMk/>
            <pc:sldMk cId="2162067740" sldId="266"/>
            <ac:spMk id="199" creationId="{BE31B7D5-C83B-B877-F1A1-88A3BFEB6BCE}"/>
          </ac:spMkLst>
        </pc:spChg>
        <pc:spChg chg="mod">
          <ac:chgData name="Miss C Morrison" userId="4b3ecf94-75e9-4b68-8955-6669999d133b" providerId="ADAL" clId="{6E941FD2-AF9C-40E6-9A62-077CFBBB2D99}" dt="2026-04-01T12:06:03.070" v="1264" actId="14100"/>
          <ac:spMkLst>
            <pc:docMk/>
            <pc:sldMk cId="2162067740" sldId="266"/>
            <ac:spMk id="200" creationId="{FC85BF7E-2DFE-2EBB-122E-389F5EEABFF1}"/>
          </ac:spMkLst>
        </pc:spChg>
        <pc:spChg chg="mod">
          <ac:chgData name="Miss C Morrison" userId="4b3ecf94-75e9-4b68-8955-6669999d133b" providerId="ADAL" clId="{6E941FD2-AF9C-40E6-9A62-077CFBBB2D99}" dt="2026-04-01T12:14:42.030" v="1347" actId="14100"/>
          <ac:spMkLst>
            <pc:docMk/>
            <pc:sldMk cId="2162067740" sldId="266"/>
            <ac:spMk id="206" creationId="{5FA24CD9-5CA1-0A9B-57C8-9EA4E00F3F45}"/>
          </ac:spMkLst>
        </pc:spChg>
        <pc:spChg chg="mod ord">
          <ac:chgData name="Miss C Morrison" userId="4b3ecf94-75e9-4b68-8955-6669999d133b" providerId="ADAL" clId="{6E941FD2-AF9C-40E6-9A62-077CFBBB2D99}" dt="2026-04-01T12:17:41.536" v="1389" actId="207"/>
          <ac:spMkLst>
            <pc:docMk/>
            <pc:sldMk cId="2162067740" sldId="266"/>
            <ac:spMk id="220" creationId="{7672F88F-C001-541D-00FE-32C08BD3318D}"/>
          </ac:spMkLst>
        </pc:spChg>
        <pc:spChg chg="mod">
          <ac:chgData name="Miss C Morrison" userId="4b3ecf94-75e9-4b68-8955-6669999d133b" providerId="ADAL" clId="{6E941FD2-AF9C-40E6-9A62-077CFBBB2D99}" dt="2026-04-01T12:13:32.847" v="1333" actId="20577"/>
          <ac:spMkLst>
            <pc:docMk/>
            <pc:sldMk cId="2162067740" sldId="266"/>
            <ac:spMk id="222" creationId="{0FC77993-B5E7-E28F-0816-B2A3CD4696D2}"/>
          </ac:spMkLst>
        </pc:spChg>
        <pc:spChg chg="mod">
          <ac:chgData name="Miss C Morrison" userId="4b3ecf94-75e9-4b68-8955-6669999d133b" providerId="ADAL" clId="{6E941FD2-AF9C-40E6-9A62-077CFBBB2D99}" dt="2026-04-01T12:17:04.808" v="1380" actId="14100"/>
          <ac:spMkLst>
            <pc:docMk/>
            <pc:sldMk cId="2162067740" sldId="266"/>
            <ac:spMk id="226" creationId="{042AB3D1-0FFE-99A1-57C7-FEC295A1234C}"/>
          </ac:spMkLst>
        </pc:spChg>
        <pc:spChg chg="mod">
          <ac:chgData name="Miss C Morrison" userId="4b3ecf94-75e9-4b68-8955-6669999d133b" providerId="ADAL" clId="{6E941FD2-AF9C-40E6-9A62-077CFBBB2D99}" dt="2026-04-01T12:14:00.127" v="1340" actId="1076"/>
          <ac:spMkLst>
            <pc:docMk/>
            <pc:sldMk cId="2162067740" sldId="266"/>
            <ac:spMk id="227" creationId="{54E51987-2389-C21A-30CE-9515648851D7}"/>
          </ac:spMkLst>
        </pc:spChg>
        <pc:spChg chg="mod">
          <ac:chgData name="Miss C Morrison" userId="4b3ecf94-75e9-4b68-8955-6669999d133b" providerId="ADAL" clId="{6E941FD2-AF9C-40E6-9A62-077CFBBB2D99}" dt="2026-04-01T12:17:55.261" v="1392" actId="1076"/>
          <ac:spMkLst>
            <pc:docMk/>
            <pc:sldMk cId="2162067740" sldId="266"/>
            <ac:spMk id="239" creationId="{6C9E433A-03F0-379A-FFBE-D48B092C3858}"/>
          </ac:spMkLst>
        </pc:spChg>
        <pc:spChg chg="mod">
          <ac:chgData name="Miss C Morrison" userId="4b3ecf94-75e9-4b68-8955-6669999d133b" providerId="ADAL" clId="{6E941FD2-AF9C-40E6-9A62-077CFBBB2D99}" dt="2026-04-01T12:20:12.520" v="1406" actId="20577"/>
          <ac:spMkLst>
            <pc:docMk/>
            <pc:sldMk cId="2162067740" sldId="266"/>
            <ac:spMk id="241" creationId="{9DE260B9-6537-64FA-DCE7-2B6B6DB2CB31}"/>
          </ac:spMkLst>
        </pc:spChg>
        <pc:spChg chg="mod">
          <ac:chgData name="Miss C Morrison" userId="4b3ecf94-75e9-4b68-8955-6669999d133b" providerId="ADAL" clId="{6E941FD2-AF9C-40E6-9A62-077CFBBB2D99}" dt="2026-04-01T12:21:24.208" v="1426" actId="20577"/>
          <ac:spMkLst>
            <pc:docMk/>
            <pc:sldMk cId="2162067740" sldId="266"/>
            <ac:spMk id="252" creationId="{F1BAF766-CC50-1622-65BB-DD254095E7FA}"/>
          </ac:spMkLst>
        </pc:spChg>
        <pc:spChg chg="del topLvl">
          <ac:chgData name="Miss C Morrison" userId="4b3ecf94-75e9-4b68-8955-6669999d133b" providerId="ADAL" clId="{6E941FD2-AF9C-40E6-9A62-077CFBBB2D99}" dt="2026-04-01T11:29:21.320" v="874" actId="478"/>
          <ac:spMkLst>
            <pc:docMk/>
            <pc:sldMk cId="2162067740" sldId="266"/>
            <ac:spMk id="284" creationId="{3396487C-046B-8EDD-3F62-3C3E162E7C02}"/>
          </ac:spMkLst>
        </pc:spChg>
        <pc:spChg chg="del topLvl">
          <ac:chgData name="Miss C Morrison" userId="4b3ecf94-75e9-4b68-8955-6669999d133b" providerId="ADAL" clId="{6E941FD2-AF9C-40E6-9A62-077CFBBB2D99}" dt="2026-04-01T11:29:18.012" v="873" actId="478"/>
          <ac:spMkLst>
            <pc:docMk/>
            <pc:sldMk cId="2162067740" sldId="266"/>
            <ac:spMk id="285" creationId="{53709F7A-7495-4D42-EEFF-71D616119D83}"/>
          </ac:spMkLst>
        </pc:spChg>
        <pc:spChg chg="mod">
          <ac:chgData name="Miss C Morrison" userId="4b3ecf94-75e9-4b68-8955-6669999d133b" providerId="ADAL" clId="{6E941FD2-AF9C-40E6-9A62-077CFBBB2D99}" dt="2026-04-01T12:20:57.236" v="1421" actId="20577"/>
          <ac:spMkLst>
            <pc:docMk/>
            <pc:sldMk cId="2162067740" sldId="266"/>
            <ac:spMk id="295" creationId="{905E7E9D-67FF-54FD-F182-3E1F6A0ECE4A}"/>
          </ac:spMkLst>
        </pc:spChg>
        <pc:spChg chg="mod">
          <ac:chgData name="Miss C Morrison" userId="4b3ecf94-75e9-4b68-8955-6669999d133b" providerId="ADAL" clId="{6E941FD2-AF9C-40E6-9A62-077CFBBB2D99}" dt="2026-04-01T11:14:41.474" v="824" actId="20577"/>
          <ac:spMkLst>
            <pc:docMk/>
            <pc:sldMk cId="2162067740" sldId="266"/>
            <ac:spMk id="405" creationId="{3F7BBBF6-5A95-13C6-1E57-37444A36C1D8}"/>
          </ac:spMkLst>
        </pc:spChg>
        <pc:spChg chg="add mod ord">
          <ac:chgData name="Miss C Morrison" userId="4b3ecf94-75e9-4b68-8955-6669999d133b" providerId="ADAL" clId="{6E941FD2-AF9C-40E6-9A62-077CFBBB2D99}" dt="2026-04-01T11:59:33.388" v="1177" actId="166"/>
          <ac:spMkLst>
            <pc:docMk/>
            <pc:sldMk cId="2162067740" sldId="266"/>
            <ac:spMk id="454" creationId="{0224F4C0-7353-0B2D-CFFA-C1C30072ED33}"/>
          </ac:spMkLst>
        </pc:spChg>
        <pc:spChg chg="mod">
          <ac:chgData name="Miss C Morrison" userId="4b3ecf94-75e9-4b68-8955-6669999d133b" providerId="ADAL" clId="{6E941FD2-AF9C-40E6-9A62-077CFBBB2D99}" dt="2026-04-01T11:33:57.755" v="907" actId="14100"/>
          <ac:spMkLst>
            <pc:docMk/>
            <pc:sldMk cId="2162067740" sldId="266"/>
            <ac:spMk id="458" creationId="{19B1C102-EF1A-FACE-0CC2-AD143D3B9A03}"/>
          </ac:spMkLst>
        </pc:spChg>
        <pc:spChg chg="mod">
          <ac:chgData name="Miss C Morrison" userId="4b3ecf94-75e9-4b68-8955-6669999d133b" providerId="ADAL" clId="{6E941FD2-AF9C-40E6-9A62-077CFBBB2D99}" dt="2026-04-01T11:39:23.290" v="975" actId="255"/>
          <ac:spMkLst>
            <pc:docMk/>
            <pc:sldMk cId="2162067740" sldId="266"/>
            <ac:spMk id="459" creationId="{9CD46648-EB93-B8AA-F034-C246D3B4B106}"/>
          </ac:spMkLst>
        </pc:spChg>
        <pc:spChg chg="mod">
          <ac:chgData name="Miss C Morrison" userId="4b3ecf94-75e9-4b68-8955-6669999d133b" providerId="ADAL" clId="{6E941FD2-AF9C-40E6-9A62-077CFBBB2D99}" dt="2026-04-01T11:38:23.410" v="960" actId="1076"/>
          <ac:spMkLst>
            <pc:docMk/>
            <pc:sldMk cId="2162067740" sldId="266"/>
            <ac:spMk id="480" creationId="{C0EE6291-A3EF-160C-45F7-59E4776AAA89}"/>
          </ac:spMkLst>
        </pc:spChg>
        <pc:spChg chg="mod">
          <ac:chgData name="Miss C Morrison" userId="4b3ecf94-75e9-4b68-8955-6669999d133b" providerId="ADAL" clId="{6E941FD2-AF9C-40E6-9A62-077CFBBB2D99}" dt="2026-04-01T11:41:10.724" v="1000" actId="1076"/>
          <ac:spMkLst>
            <pc:docMk/>
            <pc:sldMk cId="2162067740" sldId="266"/>
            <ac:spMk id="498" creationId="{6088E5CA-DE4A-393D-59DC-4E73B75E81D3}"/>
          </ac:spMkLst>
        </pc:spChg>
        <pc:spChg chg="mod">
          <ac:chgData name="Miss C Morrison" userId="4b3ecf94-75e9-4b68-8955-6669999d133b" providerId="ADAL" clId="{6E941FD2-AF9C-40E6-9A62-077CFBBB2D99}" dt="2026-04-01T11:41:00.315" v="998" actId="14100"/>
          <ac:spMkLst>
            <pc:docMk/>
            <pc:sldMk cId="2162067740" sldId="266"/>
            <ac:spMk id="499" creationId="{62F4BB0C-5FE0-CD1A-87E2-686B22DF5C08}"/>
          </ac:spMkLst>
        </pc:spChg>
        <pc:spChg chg="mod">
          <ac:chgData name="Miss C Morrison" userId="4b3ecf94-75e9-4b68-8955-6669999d133b" providerId="ADAL" clId="{6E941FD2-AF9C-40E6-9A62-077CFBBB2D99}" dt="2026-04-01T11:41:42.443" v="1006" actId="1076"/>
          <ac:spMkLst>
            <pc:docMk/>
            <pc:sldMk cId="2162067740" sldId="266"/>
            <ac:spMk id="500" creationId="{F15BCFAF-BCD1-5C9E-7AD3-543DE68ECA3A}"/>
          </ac:spMkLst>
        </pc:spChg>
        <pc:spChg chg="add mod">
          <ac:chgData name="Miss C Morrison" userId="4b3ecf94-75e9-4b68-8955-6669999d133b" providerId="ADAL" clId="{6E941FD2-AF9C-40E6-9A62-077CFBBB2D99}" dt="2026-04-01T12:10:22.062" v="1298" actId="122"/>
          <ac:spMkLst>
            <pc:docMk/>
            <pc:sldMk cId="2162067740" sldId="266"/>
            <ac:spMk id="507" creationId="{5EA28D7C-FF79-DC83-3638-A066EDACDE73}"/>
          </ac:spMkLst>
        </pc:spChg>
        <pc:spChg chg="mod">
          <ac:chgData name="Miss C Morrison" userId="4b3ecf94-75e9-4b68-8955-6669999d133b" providerId="ADAL" clId="{6E941FD2-AF9C-40E6-9A62-077CFBBB2D99}" dt="2026-04-01T12:00:32.466" v="1190" actId="1076"/>
          <ac:spMkLst>
            <pc:docMk/>
            <pc:sldMk cId="2162067740" sldId="266"/>
            <ac:spMk id="1027" creationId="{B3E9FA0D-A071-0EB4-A290-92E1FDE6127A}"/>
          </ac:spMkLst>
        </pc:spChg>
        <pc:spChg chg="mod">
          <ac:chgData name="Miss C Morrison" userId="4b3ecf94-75e9-4b68-8955-6669999d133b" providerId="ADAL" clId="{6E941FD2-AF9C-40E6-9A62-077CFBBB2D99}" dt="2026-04-01T12:04:15.201" v="1245" actId="255"/>
          <ac:spMkLst>
            <pc:docMk/>
            <pc:sldMk cId="2162067740" sldId="266"/>
            <ac:spMk id="1038" creationId="{82477AE2-A41F-78EF-52FA-856335F232D9}"/>
          </ac:spMkLst>
        </pc:spChg>
        <pc:spChg chg="mod">
          <ac:chgData name="Miss C Morrison" userId="4b3ecf94-75e9-4b68-8955-6669999d133b" providerId="ADAL" clId="{6E941FD2-AF9C-40E6-9A62-077CFBBB2D99}" dt="2026-04-01T12:08:03.816" v="1280" actId="1076"/>
          <ac:spMkLst>
            <pc:docMk/>
            <pc:sldMk cId="2162067740" sldId="266"/>
            <ac:spMk id="1069" creationId="{A3FF7833-4BBD-1087-381F-630FBC496795}"/>
          </ac:spMkLst>
        </pc:spChg>
        <pc:grpChg chg="mod">
          <ac:chgData name="Miss C Morrison" userId="4b3ecf94-75e9-4b68-8955-6669999d133b" providerId="ADAL" clId="{6E941FD2-AF9C-40E6-9A62-077CFBBB2D99}" dt="2026-04-01T11:36:28.628" v="941" actId="1076"/>
          <ac:grpSpMkLst>
            <pc:docMk/>
            <pc:sldMk cId="2162067740" sldId="266"/>
            <ac:grpSpMk id="55" creationId="{91725398-7955-6A88-90C5-B762DCD76AB0}"/>
          </ac:grpSpMkLst>
        </pc:grpChg>
        <pc:grpChg chg="mod">
          <ac:chgData name="Miss C Morrison" userId="4b3ecf94-75e9-4b68-8955-6669999d133b" providerId="ADAL" clId="{6E941FD2-AF9C-40E6-9A62-077CFBBB2D99}" dt="2026-04-01T12:11:08.903" v="1303" actId="1076"/>
          <ac:grpSpMkLst>
            <pc:docMk/>
            <pc:sldMk cId="2162067740" sldId="266"/>
            <ac:grpSpMk id="111" creationId="{924573A3-1687-606C-7F10-86F4E66CEBCB}"/>
          </ac:grpSpMkLst>
        </pc:grpChg>
        <pc:grpChg chg="mod">
          <ac:chgData name="Miss C Morrison" userId="4b3ecf94-75e9-4b68-8955-6669999d133b" providerId="ADAL" clId="{6E941FD2-AF9C-40E6-9A62-077CFBBB2D99}" dt="2026-04-01T12:10:37.689" v="1299" actId="1076"/>
          <ac:grpSpMkLst>
            <pc:docMk/>
            <pc:sldMk cId="2162067740" sldId="266"/>
            <ac:grpSpMk id="162" creationId="{CCB72769-081B-02C2-D993-B2DEA40EAC24}"/>
          </ac:grpSpMkLst>
        </pc:grpChg>
        <pc:grpChg chg="mod">
          <ac:chgData name="Miss C Morrison" userId="4b3ecf94-75e9-4b68-8955-6669999d133b" providerId="ADAL" clId="{6E941FD2-AF9C-40E6-9A62-077CFBBB2D99}" dt="2026-04-01T12:18:12.859" v="1395" actId="1076"/>
          <ac:grpSpMkLst>
            <pc:docMk/>
            <pc:sldMk cId="2162067740" sldId="266"/>
            <ac:grpSpMk id="166" creationId="{9ADDB4BD-476B-CB48-C618-BAF22BC9A438}"/>
          </ac:grpSpMkLst>
        </pc:grpChg>
        <pc:grpChg chg="del">
          <ac:chgData name="Miss C Morrison" userId="4b3ecf94-75e9-4b68-8955-6669999d133b" providerId="ADAL" clId="{6E941FD2-AF9C-40E6-9A62-077CFBBB2D99}" dt="2026-04-01T11:29:18.012" v="873" actId="478"/>
          <ac:grpSpMkLst>
            <pc:docMk/>
            <pc:sldMk cId="2162067740" sldId="266"/>
            <ac:grpSpMk id="281" creationId="{BFBF0B4A-51E0-FE4A-8B70-132FA94CFC62}"/>
          </ac:grpSpMkLst>
        </pc:grpChg>
        <pc:grpChg chg="mod">
          <ac:chgData name="Miss C Morrison" userId="4b3ecf94-75e9-4b68-8955-6669999d133b" providerId="ADAL" clId="{6E941FD2-AF9C-40E6-9A62-077CFBBB2D99}" dt="2026-04-01T11:44:35.168" v="1040" actId="1076"/>
          <ac:grpSpMkLst>
            <pc:docMk/>
            <pc:sldMk cId="2162067740" sldId="266"/>
            <ac:grpSpMk id="472" creationId="{471F6BE6-67DF-74EB-228D-7BD1F4B43344}"/>
          </ac:grpSpMkLst>
        </pc:grpChg>
        <pc:grpChg chg="mod">
          <ac:chgData name="Miss C Morrison" userId="4b3ecf94-75e9-4b68-8955-6669999d133b" providerId="ADAL" clId="{6E941FD2-AF9C-40E6-9A62-077CFBBB2D99}" dt="2026-04-01T11:36:21.233" v="940" actId="1076"/>
          <ac:grpSpMkLst>
            <pc:docMk/>
            <pc:sldMk cId="2162067740" sldId="266"/>
            <ac:grpSpMk id="483" creationId="{C7FE5EC2-EA60-2E3D-1D78-CA976C66ADAE}"/>
          </ac:grpSpMkLst>
        </pc:grpChg>
        <pc:picChg chg="del">
          <ac:chgData name="Miss C Morrison" userId="4b3ecf94-75e9-4b68-8955-6669999d133b" providerId="ADAL" clId="{6E941FD2-AF9C-40E6-9A62-077CFBBB2D99}" dt="2026-04-01T11:34:06.808" v="908" actId="478"/>
          <ac:picMkLst>
            <pc:docMk/>
            <pc:sldMk cId="2162067740" sldId="266"/>
            <ac:picMk id="25" creationId="{BE87E4A1-1A20-D15A-61AB-9A148BDA59D5}"/>
          </ac:picMkLst>
        </pc:picChg>
        <pc:picChg chg="add mod">
          <ac:chgData name="Miss C Morrison" userId="4b3ecf94-75e9-4b68-8955-6669999d133b" providerId="ADAL" clId="{6E941FD2-AF9C-40E6-9A62-077CFBBB2D99}" dt="2026-04-01T12:12:51.462" v="1322" actId="1076"/>
          <ac:picMkLst>
            <pc:docMk/>
            <pc:sldMk cId="2162067740" sldId="266"/>
            <ac:picMk id="70" creationId="{86D35BCF-E144-BAFF-69FD-DA40ABCEE67A}"/>
          </ac:picMkLst>
        </pc:picChg>
        <pc:picChg chg="add del mod">
          <ac:chgData name="Miss C Morrison" userId="4b3ecf94-75e9-4b68-8955-6669999d133b" providerId="ADAL" clId="{6E941FD2-AF9C-40E6-9A62-077CFBBB2D99}" dt="2026-04-01T12:56:47.215" v="1557" actId="478"/>
          <ac:picMkLst>
            <pc:docMk/>
            <pc:sldMk cId="2162067740" sldId="266"/>
            <ac:picMk id="93" creationId="{1C060483-3837-8EF8-1759-A3CF087B2E3D}"/>
          </ac:picMkLst>
        </pc:picChg>
        <pc:picChg chg="mod">
          <ac:chgData name="Miss C Morrison" userId="4b3ecf94-75e9-4b68-8955-6669999d133b" providerId="ADAL" clId="{6E941FD2-AF9C-40E6-9A62-077CFBBB2D99}" dt="2026-04-01T12:20:51.310" v="1418" actId="1076"/>
          <ac:picMkLst>
            <pc:docMk/>
            <pc:sldMk cId="2162067740" sldId="266"/>
            <ac:picMk id="192" creationId="{75F75E29-AFC2-F8E9-3407-1BEEC65DAA95}"/>
          </ac:picMkLst>
        </pc:picChg>
        <pc:picChg chg="del">
          <ac:chgData name="Miss C Morrison" userId="4b3ecf94-75e9-4b68-8955-6669999d133b" providerId="ADAL" clId="{6E941FD2-AF9C-40E6-9A62-077CFBBB2D99}" dt="2026-04-01T12:11:46.893" v="1311" actId="478"/>
          <ac:picMkLst>
            <pc:docMk/>
            <pc:sldMk cId="2162067740" sldId="266"/>
            <ac:picMk id="238" creationId="{C7698720-C8F4-7D2E-D073-B7E1A8A49D31}"/>
          </ac:picMkLst>
        </pc:picChg>
        <pc:picChg chg="del mod">
          <ac:chgData name="Miss C Morrison" userId="4b3ecf94-75e9-4b68-8955-6669999d133b" providerId="ADAL" clId="{6E941FD2-AF9C-40E6-9A62-077CFBBB2D99}" dt="2026-04-01T12:18:16.605" v="1396" actId="478"/>
          <ac:picMkLst>
            <pc:docMk/>
            <pc:sldMk cId="2162067740" sldId="266"/>
            <ac:picMk id="469" creationId="{54B262C7-B3C4-0B87-A854-55087A20599E}"/>
          </ac:picMkLst>
        </pc:picChg>
        <pc:picChg chg="add mod">
          <ac:chgData name="Miss C Morrison" userId="4b3ecf94-75e9-4b68-8955-6669999d133b" providerId="ADAL" clId="{6E941FD2-AF9C-40E6-9A62-077CFBBB2D99}" dt="2026-04-01T12:00:48.195" v="1193" actId="1076"/>
          <ac:picMkLst>
            <pc:docMk/>
            <pc:sldMk cId="2162067740" sldId="266"/>
            <ac:picMk id="481" creationId="{DD0A4652-4877-9021-3CEC-F72BD1FDD16F}"/>
          </ac:picMkLst>
        </pc:picChg>
        <pc:picChg chg="del mod">
          <ac:chgData name="Miss C Morrison" userId="4b3ecf94-75e9-4b68-8955-6669999d133b" providerId="ADAL" clId="{6E941FD2-AF9C-40E6-9A62-077CFBBB2D99}" dt="2026-04-01T12:00:52.986" v="1195" actId="478"/>
          <ac:picMkLst>
            <pc:docMk/>
            <pc:sldMk cId="2162067740" sldId="266"/>
            <ac:picMk id="490" creationId="{A74F529C-AD5C-3CEC-566E-9C1E2221FAD1}"/>
          </ac:picMkLst>
        </pc:picChg>
        <pc:picChg chg="del mod">
          <ac:chgData name="Miss C Morrison" userId="4b3ecf94-75e9-4b68-8955-6669999d133b" providerId="ADAL" clId="{6E941FD2-AF9C-40E6-9A62-077CFBBB2D99}" dt="2026-04-01T12:01:00.962" v="1197" actId="478"/>
          <ac:picMkLst>
            <pc:docMk/>
            <pc:sldMk cId="2162067740" sldId="266"/>
            <ac:picMk id="491" creationId="{246E88A7-C0F5-185A-AF33-92F91397FF78}"/>
          </ac:picMkLst>
        </pc:picChg>
        <pc:picChg chg="del mod">
          <ac:chgData name="Miss C Morrison" userId="4b3ecf94-75e9-4b68-8955-6669999d133b" providerId="ADAL" clId="{6E941FD2-AF9C-40E6-9A62-077CFBBB2D99}" dt="2026-04-01T12:00:55.372" v="1196" actId="478"/>
          <ac:picMkLst>
            <pc:docMk/>
            <pc:sldMk cId="2162067740" sldId="266"/>
            <ac:picMk id="493" creationId="{37F7CDD5-FCB4-626E-3BA2-C80C859B6095}"/>
          </ac:picMkLst>
        </pc:picChg>
        <pc:picChg chg="del">
          <ac:chgData name="Miss C Morrison" userId="4b3ecf94-75e9-4b68-8955-6669999d133b" providerId="ADAL" clId="{6E941FD2-AF9C-40E6-9A62-077CFBBB2D99}" dt="2026-04-01T11:28:57.323" v="867" actId="478"/>
          <ac:picMkLst>
            <pc:docMk/>
            <pc:sldMk cId="2162067740" sldId="266"/>
            <ac:picMk id="1026" creationId="{94C0ABFE-05E0-496F-2797-15037DDB3C2A}"/>
          </ac:picMkLst>
        </pc:picChg>
        <pc:picChg chg="del">
          <ac:chgData name="Miss C Morrison" userId="4b3ecf94-75e9-4b68-8955-6669999d133b" providerId="ADAL" clId="{6E941FD2-AF9C-40E6-9A62-077CFBBB2D99}" dt="2026-04-01T11:38:41.899" v="962" actId="478"/>
          <ac:picMkLst>
            <pc:docMk/>
            <pc:sldMk cId="2162067740" sldId="266"/>
            <ac:picMk id="1031" creationId="{E11079A1-3314-0877-5CC3-13F4E05B2099}"/>
          </ac:picMkLst>
        </pc:picChg>
        <pc:picChg chg="del mod">
          <ac:chgData name="Miss C Morrison" userId="4b3ecf94-75e9-4b68-8955-6669999d133b" providerId="ADAL" clId="{6E941FD2-AF9C-40E6-9A62-077CFBBB2D99}" dt="2026-04-01T12:12:01.124" v="1314" actId="478"/>
          <ac:picMkLst>
            <pc:docMk/>
            <pc:sldMk cId="2162067740" sldId="266"/>
            <ac:picMk id="1075" creationId="{8DD0EFFD-A2DF-81E1-7AB2-C017441F2E02}"/>
          </ac:picMkLst>
        </pc:picChg>
        <pc:picChg chg="mod">
          <ac:chgData name="Miss C Morrison" userId="4b3ecf94-75e9-4b68-8955-6669999d133b" providerId="ADAL" clId="{6E941FD2-AF9C-40E6-9A62-077CFBBB2D99}" dt="2026-04-01T12:08:50.964" v="1285" actId="1076"/>
          <ac:picMkLst>
            <pc:docMk/>
            <pc:sldMk cId="2162067740" sldId="266"/>
            <ac:picMk id="1081" creationId="{04160775-7DA6-2729-11E5-7C45683815AF}"/>
          </ac:picMkLst>
        </pc:picChg>
        <pc:picChg chg="mod">
          <ac:chgData name="Miss C Morrison" userId="4b3ecf94-75e9-4b68-8955-6669999d133b" providerId="ADAL" clId="{6E941FD2-AF9C-40E6-9A62-077CFBBB2D99}" dt="2026-04-01T11:36:31.778" v="942" actId="1076"/>
          <ac:picMkLst>
            <pc:docMk/>
            <pc:sldMk cId="2162067740" sldId="266"/>
            <ac:picMk id="1084" creationId="{3F818AE0-FABD-8ABA-1A34-60B1A23CCBF7}"/>
          </ac:picMkLst>
        </pc:picChg>
        <pc:picChg chg="del mod">
          <ac:chgData name="Miss C Morrison" userId="4b3ecf94-75e9-4b68-8955-6669999d133b" providerId="ADAL" clId="{6E941FD2-AF9C-40E6-9A62-077CFBBB2D99}" dt="2026-04-01T12:12:53.983" v="1323" actId="478"/>
          <ac:picMkLst>
            <pc:docMk/>
            <pc:sldMk cId="2162067740" sldId="266"/>
            <ac:picMk id="1086" creationId="{564030BF-3A19-6CB8-9312-ABF977702E90}"/>
          </ac:picMkLst>
        </pc:picChg>
        <pc:picChg chg="add mod">
          <ac:chgData name="Miss C Morrison" userId="4b3ecf94-75e9-4b68-8955-6669999d133b" providerId="ADAL" clId="{6E941FD2-AF9C-40E6-9A62-077CFBBB2D99}" dt="2026-04-01T11:29:42.671" v="878" actId="1076"/>
          <ac:picMkLst>
            <pc:docMk/>
            <pc:sldMk cId="2162067740" sldId="266"/>
            <ac:picMk id="3074" creationId="{FD531382-BB5A-F02D-7342-419AF5004E83}"/>
          </ac:picMkLst>
        </pc:picChg>
        <pc:picChg chg="add mod">
          <ac:chgData name="Miss C Morrison" userId="4b3ecf94-75e9-4b68-8955-6669999d133b" providerId="ADAL" clId="{6E941FD2-AF9C-40E6-9A62-077CFBBB2D99}" dt="2026-04-01T11:37:40.747" v="951" actId="14100"/>
          <ac:picMkLst>
            <pc:docMk/>
            <pc:sldMk cId="2162067740" sldId="266"/>
            <ac:picMk id="3076" creationId="{895E8955-96BA-F517-9CB6-2F7E8F36E526}"/>
          </ac:picMkLst>
        </pc:picChg>
        <pc:picChg chg="add mod">
          <ac:chgData name="Miss C Morrison" userId="4b3ecf94-75e9-4b68-8955-6669999d133b" providerId="ADAL" clId="{6E941FD2-AF9C-40E6-9A62-077CFBBB2D99}" dt="2026-04-01T11:40:06.458" v="981" actId="1076"/>
          <ac:picMkLst>
            <pc:docMk/>
            <pc:sldMk cId="2162067740" sldId="266"/>
            <ac:picMk id="3078" creationId="{02C82EF5-740B-EB86-80F0-DC648438B0B7}"/>
          </ac:picMkLst>
        </pc:picChg>
        <pc:picChg chg="add mod">
          <ac:chgData name="Miss C Morrison" userId="4b3ecf94-75e9-4b68-8955-6669999d133b" providerId="ADAL" clId="{6E941FD2-AF9C-40E6-9A62-077CFBBB2D99}" dt="2026-04-01T11:43:45.129" v="1027" actId="167"/>
          <ac:picMkLst>
            <pc:docMk/>
            <pc:sldMk cId="2162067740" sldId="266"/>
            <ac:picMk id="3080" creationId="{61FA9B50-3B5A-150F-3B68-27E7E70AAC96}"/>
          </ac:picMkLst>
        </pc:picChg>
        <pc:picChg chg="add del mod">
          <ac:chgData name="Miss C Morrison" userId="4b3ecf94-75e9-4b68-8955-6669999d133b" providerId="ADAL" clId="{6E941FD2-AF9C-40E6-9A62-077CFBBB2D99}" dt="2026-04-01T12:00:50.238" v="1194" actId="478"/>
          <ac:picMkLst>
            <pc:docMk/>
            <pc:sldMk cId="2162067740" sldId="266"/>
            <ac:picMk id="3082" creationId="{94602018-D70F-932D-F463-7B5758F75437}"/>
          </ac:picMkLst>
        </pc:picChg>
        <pc:picChg chg="add mod">
          <ac:chgData name="Miss C Morrison" userId="4b3ecf94-75e9-4b68-8955-6669999d133b" providerId="ADAL" clId="{6E941FD2-AF9C-40E6-9A62-077CFBBB2D99}" dt="2026-04-01T12:01:21.006" v="1198" actId="1076"/>
          <ac:picMkLst>
            <pc:docMk/>
            <pc:sldMk cId="2162067740" sldId="266"/>
            <ac:picMk id="3084" creationId="{E8837CE9-98C4-F044-2863-75436D78193F}"/>
          </ac:picMkLst>
        </pc:picChg>
        <pc:picChg chg="add mod">
          <ac:chgData name="Miss C Morrison" userId="4b3ecf94-75e9-4b68-8955-6669999d133b" providerId="ADAL" clId="{6E941FD2-AF9C-40E6-9A62-077CFBBB2D99}" dt="2026-04-01T12:12:37.385" v="1320" actId="1076"/>
          <ac:picMkLst>
            <pc:docMk/>
            <pc:sldMk cId="2162067740" sldId="266"/>
            <ac:picMk id="3086" creationId="{E4947685-BF21-1094-F88D-3F085A012B48}"/>
          </ac:picMkLst>
        </pc:picChg>
        <pc:picChg chg="add mod">
          <ac:chgData name="Miss C Morrison" userId="4b3ecf94-75e9-4b68-8955-6669999d133b" providerId="ADAL" clId="{6E941FD2-AF9C-40E6-9A62-077CFBBB2D99}" dt="2026-04-01T12:12:29.576" v="1318" actId="14100"/>
          <ac:picMkLst>
            <pc:docMk/>
            <pc:sldMk cId="2162067740" sldId="266"/>
            <ac:picMk id="3088" creationId="{7A06A1F6-C737-2EEB-9E36-F9A6E5F9ED24}"/>
          </ac:picMkLst>
        </pc:picChg>
        <pc:picChg chg="add mod">
          <ac:chgData name="Miss C Morrison" userId="4b3ecf94-75e9-4b68-8955-6669999d133b" providerId="ADAL" clId="{6E941FD2-AF9C-40E6-9A62-077CFBBB2D99}" dt="2026-04-01T12:19:51.319" v="1401" actId="1076"/>
          <ac:picMkLst>
            <pc:docMk/>
            <pc:sldMk cId="2162067740" sldId="266"/>
            <ac:picMk id="3090" creationId="{41A9601C-D561-BA29-15CC-CB9D00B73E3E}"/>
          </ac:picMkLst>
        </pc:picChg>
        <pc:picChg chg="add mod">
          <ac:chgData name="Miss C Morrison" userId="4b3ecf94-75e9-4b68-8955-6669999d133b" providerId="ADAL" clId="{6E941FD2-AF9C-40E6-9A62-077CFBBB2D99}" dt="2026-04-01T12:22:24.938" v="1430" actId="1076"/>
          <ac:picMkLst>
            <pc:docMk/>
            <pc:sldMk cId="2162067740" sldId="266"/>
            <ac:picMk id="3092" creationId="{2805E738-A586-94EA-C1D8-9AF0981FE50A}"/>
          </ac:picMkLst>
        </pc:picChg>
        <pc:cxnChg chg="mod">
          <ac:chgData name="Miss C Morrison" userId="4b3ecf94-75e9-4b68-8955-6669999d133b" providerId="ADAL" clId="{6E941FD2-AF9C-40E6-9A62-077CFBBB2D99}" dt="2026-04-01T11:36:03.072" v="936" actId="14100"/>
          <ac:cxnSpMkLst>
            <pc:docMk/>
            <pc:sldMk cId="2162067740" sldId="266"/>
            <ac:cxnSpMk id="39" creationId="{6580B8FD-1000-B6A5-4A09-06D0AC702E3A}"/>
          </ac:cxnSpMkLst>
        </pc:cxnChg>
        <pc:cxnChg chg="del mod">
          <ac:chgData name="Miss C Morrison" userId="4b3ecf94-75e9-4b68-8955-6669999d133b" providerId="ADAL" clId="{6E941FD2-AF9C-40E6-9A62-077CFBBB2D99}" dt="2026-04-01T11:34:32.674" v="915" actId="478"/>
          <ac:cxnSpMkLst>
            <pc:docMk/>
            <pc:sldMk cId="2162067740" sldId="266"/>
            <ac:cxnSpMk id="46" creationId="{11113CF8-655D-1181-B0FD-3FE2EE8CD7C8}"/>
          </ac:cxnSpMkLst>
        </pc:cxnChg>
        <pc:cxnChg chg="add del mod">
          <ac:chgData name="Miss C Morrison" userId="4b3ecf94-75e9-4b68-8955-6669999d133b" providerId="ADAL" clId="{6E941FD2-AF9C-40E6-9A62-077CFBBB2D99}" dt="2026-04-01T11:46:47.845" v="1079" actId="478"/>
          <ac:cxnSpMkLst>
            <pc:docMk/>
            <pc:sldMk cId="2162067740" sldId="266"/>
            <ac:cxnSpMk id="53" creationId="{72740744-7E1C-E8A9-4125-2EBE261AFD3F}"/>
          </ac:cxnSpMkLst>
        </pc:cxnChg>
        <pc:cxnChg chg="add del mod">
          <ac:chgData name="Miss C Morrison" userId="4b3ecf94-75e9-4b68-8955-6669999d133b" providerId="ADAL" clId="{6E941FD2-AF9C-40E6-9A62-077CFBBB2D99}" dt="2026-04-01T11:45:58.880" v="1069" actId="478"/>
          <ac:cxnSpMkLst>
            <pc:docMk/>
            <pc:sldMk cId="2162067740" sldId="266"/>
            <ac:cxnSpMk id="54" creationId="{0405D950-8416-50B1-BEA1-5CE6D2415ABB}"/>
          </ac:cxnSpMkLst>
        </pc:cxnChg>
        <pc:cxnChg chg="mod">
          <ac:chgData name="Miss C Morrison" userId="4b3ecf94-75e9-4b68-8955-6669999d133b" providerId="ADAL" clId="{6E941FD2-AF9C-40E6-9A62-077CFBBB2D99}" dt="2026-04-01T11:35:25.954" v="928" actId="14100"/>
          <ac:cxnSpMkLst>
            <pc:docMk/>
            <pc:sldMk cId="2162067740" sldId="266"/>
            <ac:cxnSpMk id="59" creationId="{7FE2385C-2858-B5C8-38D5-E3261E42FFDF}"/>
          </ac:cxnSpMkLst>
        </pc:cxnChg>
        <pc:cxnChg chg="mod">
          <ac:chgData name="Miss C Morrison" userId="4b3ecf94-75e9-4b68-8955-6669999d133b" providerId="ADAL" clId="{6E941FD2-AF9C-40E6-9A62-077CFBBB2D99}" dt="2026-04-01T11:34:48.607" v="918" actId="1076"/>
          <ac:cxnSpMkLst>
            <pc:docMk/>
            <pc:sldMk cId="2162067740" sldId="266"/>
            <ac:cxnSpMk id="66" creationId="{FADE6538-EC17-B0EA-E461-610DB9B93E69}"/>
          </ac:cxnSpMkLst>
        </pc:cxnChg>
        <pc:cxnChg chg="mod">
          <ac:chgData name="Miss C Morrison" userId="4b3ecf94-75e9-4b68-8955-6669999d133b" providerId="ADAL" clId="{6E941FD2-AF9C-40E6-9A62-077CFBBB2D99}" dt="2026-04-01T11:42:36.735" v="1016" actId="14100"/>
          <ac:cxnSpMkLst>
            <pc:docMk/>
            <pc:sldMk cId="2162067740" sldId="266"/>
            <ac:cxnSpMk id="67" creationId="{13FFF593-F646-BB37-984D-F50835022A65}"/>
          </ac:cxnSpMkLst>
        </pc:cxnChg>
        <pc:cxnChg chg="mod">
          <ac:chgData name="Miss C Morrison" userId="4b3ecf94-75e9-4b68-8955-6669999d133b" providerId="ADAL" clId="{6E941FD2-AF9C-40E6-9A62-077CFBBB2D99}" dt="2026-04-01T11:44:43.817" v="1042" actId="14100"/>
          <ac:cxnSpMkLst>
            <pc:docMk/>
            <pc:sldMk cId="2162067740" sldId="266"/>
            <ac:cxnSpMk id="74" creationId="{8C1E5F2D-C55A-C033-09E3-78EC30D813A2}"/>
          </ac:cxnSpMkLst>
        </pc:cxnChg>
        <pc:cxnChg chg="mod">
          <ac:chgData name="Miss C Morrison" userId="4b3ecf94-75e9-4b68-8955-6669999d133b" providerId="ADAL" clId="{6E941FD2-AF9C-40E6-9A62-077CFBBB2D99}" dt="2026-04-01T11:36:41.861" v="943" actId="1076"/>
          <ac:cxnSpMkLst>
            <pc:docMk/>
            <pc:sldMk cId="2162067740" sldId="266"/>
            <ac:cxnSpMk id="77" creationId="{90C014C5-0A20-9652-5608-033A1F5C082E}"/>
          </ac:cxnSpMkLst>
        </pc:cxnChg>
        <pc:cxnChg chg="mod">
          <ac:chgData name="Miss C Morrison" userId="4b3ecf94-75e9-4b68-8955-6669999d133b" providerId="ADAL" clId="{6E941FD2-AF9C-40E6-9A62-077CFBBB2D99}" dt="2026-04-01T11:39:59.132" v="980" actId="14100"/>
          <ac:cxnSpMkLst>
            <pc:docMk/>
            <pc:sldMk cId="2162067740" sldId="266"/>
            <ac:cxnSpMk id="84" creationId="{920D8271-CA75-4913-BD73-055F48590C2F}"/>
          </ac:cxnSpMkLst>
        </pc:cxnChg>
        <pc:cxnChg chg="del mod">
          <ac:chgData name="Miss C Morrison" userId="4b3ecf94-75e9-4b68-8955-6669999d133b" providerId="ADAL" clId="{6E941FD2-AF9C-40E6-9A62-077CFBBB2D99}" dt="2026-04-01T11:44:20.313" v="1038" actId="478"/>
          <ac:cxnSpMkLst>
            <pc:docMk/>
            <pc:sldMk cId="2162067740" sldId="266"/>
            <ac:cxnSpMk id="86" creationId="{B498596C-4622-3090-E532-F597756D73C9}"/>
          </ac:cxnSpMkLst>
        </pc:cxnChg>
        <pc:cxnChg chg="mod">
          <ac:chgData name="Miss C Morrison" userId="4b3ecf94-75e9-4b68-8955-6669999d133b" providerId="ADAL" clId="{6E941FD2-AF9C-40E6-9A62-077CFBBB2D99}" dt="2026-04-01T11:47:47.042" v="1094" actId="14100"/>
          <ac:cxnSpMkLst>
            <pc:docMk/>
            <pc:sldMk cId="2162067740" sldId="266"/>
            <ac:cxnSpMk id="97" creationId="{3E8316F7-9CFD-E9F7-42BC-18361B3F0B61}"/>
          </ac:cxnSpMkLst>
        </pc:cxnChg>
        <pc:cxnChg chg="mod">
          <ac:chgData name="Miss C Morrison" userId="4b3ecf94-75e9-4b68-8955-6669999d133b" providerId="ADAL" clId="{6E941FD2-AF9C-40E6-9A62-077CFBBB2D99}" dt="2026-04-01T11:38:23.410" v="960" actId="1076"/>
          <ac:cxnSpMkLst>
            <pc:docMk/>
            <pc:sldMk cId="2162067740" sldId="266"/>
            <ac:cxnSpMk id="99" creationId="{A823B5FA-27B4-37BC-0260-AC8BD51A4F1B}"/>
          </ac:cxnSpMkLst>
        </pc:cxnChg>
        <pc:cxnChg chg="mod">
          <ac:chgData name="Miss C Morrison" userId="4b3ecf94-75e9-4b68-8955-6669999d133b" providerId="ADAL" clId="{6E941FD2-AF9C-40E6-9A62-077CFBBB2D99}" dt="2026-04-01T11:59:16.635" v="1173" actId="1076"/>
          <ac:cxnSpMkLst>
            <pc:docMk/>
            <pc:sldMk cId="2162067740" sldId="266"/>
            <ac:cxnSpMk id="123" creationId="{A2B33F6D-535B-A20D-2254-892444C273FC}"/>
          </ac:cxnSpMkLst>
        </pc:cxnChg>
        <pc:cxnChg chg="mod">
          <ac:chgData name="Miss C Morrison" userId="4b3ecf94-75e9-4b68-8955-6669999d133b" providerId="ADAL" clId="{6E941FD2-AF9C-40E6-9A62-077CFBBB2D99}" dt="2026-04-01T11:33:17.510" v="900" actId="14100"/>
          <ac:cxnSpMkLst>
            <pc:docMk/>
            <pc:sldMk cId="2162067740" sldId="266"/>
            <ac:cxnSpMk id="134" creationId="{D6159A79-C07C-FF2E-5BDA-40396FCA69D1}"/>
          </ac:cxnSpMkLst>
        </pc:cxnChg>
        <pc:cxnChg chg="mod">
          <ac:chgData name="Miss C Morrison" userId="4b3ecf94-75e9-4b68-8955-6669999d133b" providerId="ADAL" clId="{6E941FD2-AF9C-40E6-9A62-077CFBBB2D99}" dt="2026-04-01T11:59:50.746" v="1181" actId="14100"/>
          <ac:cxnSpMkLst>
            <pc:docMk/>
            <pc:sldMk cId="2162067740" sldId="266"/>
            <ac:cxnSpMk id="172" creationId="{B5AA1D30-9205-95E5-A882-495B018247BA}"/>
          </ac:cxnSpMkLst>
        </pc:cxnChg>
        <pc:cxnChg chg="mod">
          <ac:chgData name="Miss C Morrison" userId="4b3ecf94-75e9-4b68-8955-6669999d133b" providerId="ADAL" clId="{6E941FD2-AF9C-40E6-9A62-077CFBBB2D99}" dt="2026-04-01T11:59:08.802" v="1171" actId="1076"/>
          <ac:cxnSpMkLst>
            <pc:docMk/>
            <pc:sldMk cId="2162067740" sldId="266"/>
            <ac:cxnSpMk id="182" creationId="{E655D81E-0211-DAC3-1A78-60676A29B29C}"/>
          </ac:cxnSpMkLst>
        </pc:cxnChg>
        <pc:cxnChg chg="mod">
          <ac:chgData name="Miss C Morrison" userId="4b3ecf94-75e9-4b68-8955-6669999d133b" providerId="ADAL" clId="{6E941FD2-AF9C-40E6-9A62-077CFBBB2D99}" dt="2026-04-01T12:00:04.251" v="1184" actId="14100"/>
          <ac:cxnSpMkLst>
            <pc:docMk/>
            <pc:sldMk cId="2162067740" sldId="266"/>
            <ac:cxnSpMk id="191" creationId="{2C5DB316-FBFC-35C8-45C2-6FEEFB2FF747}"/>
          </ac:cxnSpMkLst>
        </pc:cxnChg>
        <pc:cxnChg chg="mod">
          <ac:chgData name="Miss C Morrison" userId="4b3ecf94-75e9-4b68-8955-6669999d133b" providerId="ADAL" clId="{6E941FD2-AF9C-40E6-9A62-077CFBBB2D99}" dt="2026-04-01T12:03:19.688" v="1234" actId="14100"/>
          <ac:cxnSpMkLst>
            <pc:docMk/>
            <pc:sldMk cId="2162067740" sldId="266"/>
            <ac:cxnSpMk id="201" creationId="{20A7F9B9-ADC1-A11F-451E-EBB93FEC8864}"/>
          </ac:cxnSpMkLst>
        </pc:cxnChg>
        <pc:cxnChg chg="mod">
          <ac:chgData name="Miss C Morrison" userId="4b3ecf94-75e9-4b68-8955-6669999d133b" providerId="ADAL" clId="{6E941FD2-AF9C-40E6-9A62-077CFBBB2D99}" dt="2026-04-01T12:10:50.035" v="1302" actId="1076"/>
          <ac:cxnSpMkLst>
            <pc:docMk/>
            <pc:sldMk cId="2162067740" sldId="266"/>
            <ac:cxnSpMk id="204" creationId="{53488C41-794A-C6EC-9E34-907C3753C1EC}"/>
          </ac:cxnSpMkLst>
        </pc:cxnChg>
        <pc:cxnChg chg="mod">
          <ac:chgData name="Miss C Morrison" userId="4b3ecf94-75e9-4b68-8955-6669999d133b" providerId="ADAL" clId="{6E941FD2-AF9C-40E6-9A62-077CFBBB2D99}" dt="2026-04-01T12:05:38.579" v="1258" actId="14100"/>
          <ac:cxnSpMkLst>
            <pc:docMk/>
            <pc:sldMk cId="2162067740" sldId="266"/>
            <ac:cxnSpMk id="208" creationId="{AC81AD31-F19B-9117-85B2-DE2CFA7D3D05}"/>
          </ac:cxnSpMkLst>
        </pc:cxnChg>
        <pc:cxnChg chg="mod">
          <ac:chgData name="Miss C Morrison" userId="4b3ecf94-75e9-4b68-8955-6669999d133b" providerId="ADAL" clId="{6E941FD2-AF9C-40E6-9A62-077CFBBB2D99}" dt="2026-04-01T12:02:35.032" v="1225" actId="14100"/>
          <ac:cxnSpMkLst>
            <pc:docMk/>
            <pc:sldMk cId="2162067740" sldId="266"/>
            <ac:cxnSpMk id="214" creationId="{3FA33D37-4EFC-5163-FADA-FCEDC8FD56A3}"/>
          </ac:cxnSpMkLst>
        </pc:cxnChg>
        <pc:cxnChg chg="mod">
          <ac:chgData name="Miss C Morrison" userId="4b3ecf94-75e9-4b68-8955-6669999d133b" providerId="ADAL" clId="{6E941FD2-AF9C-40E6-9A62-077CFBBB2D99}" dt="2026-04-01T12:13:26.741" v="1332" actId="255"/>
          <ac:cxnSpMkLst>
            <pc:docMk/>
            <pc:sldMk cId="2162067740" sldId="266"/>
            <ac:cxnSpMk id="223" creationId="{8F0858DB-E646-4BBA-75B1-DD14D59FECD8}"/>
          </ac:cxnSpMkLst>
        </pc:cxnChg>
        <pc:cxnChg chg="mod">
          <ac:chgData name="Miss C Morrison" userId="4b3ecf94-75e9-4b68-8955-6669999d133b" providerId="ADAL" clId="{6E941FD2-AF9C-40E6-9A62-077CFBBB2D99}" dt="2026-04-01T12:17:34.311" v="1387" actId="14100"/>
          <ac:cxnSpMkLst>
            <pc:docMk/>
            <pc:sldMk cId="2162067740" sldId="266"/>
            <ac:cxnSpMk id="224" creationId="{06842727-1AC5-8FA6-4F5C-1B019124E070}"/>
          </ac:cxnSpMkLst>
        </pc:cxnChg>
        <pc:cxnChg chg="mod">
          <ac:chgData name="Miss C Morrison" userId="4b3ecf94-75e9-4b68-8955-6669999d133b" providerId="ADAL" clId="{6E941FD2-AF9C-40E6-9A62-077CFBBB2D99}" dt="2026-04-01T12:14:04.101" v="1341" actId="14100"/>
          <ac:cxnSpMkLst>
            <pc:docMk/>
            <pc:sldMk cId="2162067740" sldId="266"/>
            <ac:cxnSpMk id="228" creationId="{AA7C695B-DBA0-1CBB-D6FE-E2DEFA126E42}"/>
          </ac:cxnSpMkLst>
        </pc:cxnChg>
        <pc:cxnChg chg="mod">
          <ac:chgData name="Miss C Morrison" userId="4b3ecf94-75e9-4b68-8955-6669999d133b" providerId="ADAL" clId="{6E941FD2-AF9C-40E6-9A62-077CFBBB2D99}" dt="2026-04-01T12:17:22.853" v="1384" actId="1076"/>
          <ac:cxnSpMkLst>
            <pc:docMk/>
            <pc:sldMk cId="2162067740" sldId="266"/>
            <ac:cxnSpMk id="256" creationId="{06A62F3A-6823-CF44-8892-EB147A7A2F0C}"/>
          </ac:cxnSpMkLst>
        </pc:cxnChg>
        <pc:cxnChg chg="mod">
          <ac:chgData name="Miss C Morrison" userId="4b3ecf94-75e9-4b68-8955-6669999d133b" providerId="ADAL" clId="{6E941FD2-AF9C-40E6-9A62-077CFBBB2D99}" dt="2026-04-01T12:18:02.587" v="1394" actId="14100"/>
          <ac:cxnSpMkLst>
            <pc:docMk/>
            <pc:sldMk cId="2162067740" sldId="266"/>
            <ac:cxnSpMk id="259" creationId="{E9543DA5-AC58-B24D-2B58-AC4FC0AB6F7D}"/>
          </ac:cxnSpMkLst>
        </pc:cxnChg>
        <pc:cxnChg chg="mod">
          <ac:chgData name="Miss C Morrison" userId="4b3ecf94-75e9-4b68-8955-6669999d133b" providerId="ADAL" clId="{6E941FD2-AF9C-40E6-9A62-077CFBBB2D99}" dt="2026-04-01T12:20:12.520" v="1406" actId="20577"/>
          <ac:cxnSpMkLst>
            <pc:docMk/>
            <pc:sldMk cId="2162067740" sldId="266"/>
            <ac:cxnSpMk id="291" creationId="{E3889EAA-E619-B16C-69A8-F7DCB0BDAD16}"/>
          </ac:cxnSpMkLst>
        </pc:cxnChg>
        <pc:cxnChg chg="mod">
          <ac:chgData name="Miss C Morrison" userId="4b3ecf94-75e9-4b68-8955-6669999d133b" providerId="ADAL" clId="{6E941FD2-AF9C-40E6-9A62-077CFBBB2D99}" dt="2026-04-01T11:33:43.864" v="906" actId="14100"/>
          <ac:cxnSpMkLst>
            <pc:docMk/>
            <pc:sldMk cId="2162067740" sldId="266"/>
            <ac:cxnSpMk id="436" creationId="{956B00F1-0252-A94A-AA07-8D898309A1A0}"/>
          </ac:cxnSpMkLst>
        </pc:cxnChg>
        <pc:cxnChg chg="mod">
          <ac:chgData name="Miss C Morrison" userId="4b3ecf94-75e9-4b68-8955-6669999d133b" providerId="ADAL" clId="{6E941FD2-AF9C-40E6-9A62-077CFBBB2D99}" dt="2026-04-01T11:58:55.499" v="1169" actId="14100"/>
          <ac:cxnSpMkLst>
            <pc:docMk/>
            <pc:sldMk cId="2162067740" sldId="266"/>
            <ac:cxnSpMk id="437" creationId="{92AE353D-B1BD-1E44-CFDE-74ABF2FE8D2C}"/>
          </ac:cxnSpMkLst>
        </pc:cxnChg>
        <pc:cxnChg chg="mod">
          <ac:chgData name="Miss C Morrison" userId="4b3ecf94-75e9-4b68-8955-6669999d133b" providerId="ADAL" clId="{6E941FD2-AF9C-40E6-9A62-077CFBBB2D99}" dt="2026-04-01T11:32:49.358" v="892" actId="14100"/>
          <ac:cxnSpMkLst>
            <pc:docMk/>
            <pc:sldMk cId="2162067740" sldId="266"/>
            <ac:cxnSpMk id="440" creationId="{54BA06D9-AE69-9156-648C-8903D581391B}"/>
          </ac:cxnSpMkLst>
        </pc:cxnChg>
        <pc:cxnChg chg="del mod">
          <ac:chgData name="Miss C Morrison" userId="4b3ecf94-75e9-4b68-8955-6669999d133b" providerId="ADAL" clId="{6E941FD2-AF9C-40E6-9A62-077CFBBB2D99}" dt="2026-04-01T11:36:05.548" v="937" actId="478"/>
          <ac:cxnSpMkLst>
            <pc:docMk/>
            <pc:sldMk cId="2162067740" sldId="266"/>
            <ac:cxnSpMk id="448" creationId="{239AE2EF-6FB5-AAAB-ABB1-DE5C5181E1D1}"/>
          </ac:cxnSpMkLst>
        </pc:cxnChg>
        <pc:cxnChg chg="add mod">
          <ac:chgData name="Miss C Morrison" userId="4b3ecf94-75e9-4b68-8955-6669999d133b" providerId="ADAL" clId="{6E941FD2-AF9C-40E6-9A62-077CFBBB2D99}" dt="2026-04-01T11:59:30.007" v="1176" actId="14100"/>
          <ac:cxnSpMkLst>
            <pc:docMk/>
            <pc:sldMk cId="2162067740" sldId="266"/>
            <ac:cxnSpMk id="455" creationId="{938917D0-B249-07A6-8AE4-55A9134F5D13}"/>
          </ac:cxnSpMkLst>
        </pc:cxnChg>
        <pc:cxnChg chg="del mod">
          <ac:chgData name="Miss C Morrison" userId="4b3ecf94-75e9-4b68-8955-6669999d133b" providerId="ADAL" clId="{6E941FD2-AF9C-40E6-9A62-077CFBBB2D99}" dt="2026-04-01T11:35:00.011" v="920" actId="478"/>
          <ac:cxnSpMkLst>
            <pc:docMk/>
            <pc:sldMk cId="2162067740" sldId="266"/>
            <ac:cxnSpMk id="460" creationId="{DE9CAB5E-976E-B739-3EF7-252A3643A1D7}"/>
          </ac:cxnSpMkLst>
        </pc:cxnChg>
        <pc:cxnChg chg="mod">
          <ac:chgData name="Miss C Morrison" userId="4b3ecf94-75e9-4b68-8955-6669999d133b" providerId="ADAL" clId="{6E941FD2-AF9C-40E6-9A62-077CFBBB2D99}" dt="2026-04-01T11:29:48.235" v="879" actId="1076"/>
          <ac:cxnSpMkLst>
            <pc:docMk/>
            <pc:sldMk cId="2162067740" sldId="266"/>
            <ac:cxnSpMk id="488" creationId="{713E0CB1-FDD6-D173-35BC-93BF6BA6F6CC}"/>
          </ac:cxnSpMkLst>
        </pc:cxnChg>
        <pc:cxnChg chg="mod">
          <ac:chgData name="Miss C Morrison" userId="4b3ecf94-75e9-4b68-8955-6669999d133b" providerId="ADAL" clId="{6E941FD2-AF9C-40E6-9A62-077CFBBB2D99}" dt="2026-04-01T11:59:00.914" v="1170" actId="1076"/>
          <ac:cxnSpMkLst>
            <pc:docMk/>
            <pc:sldMk cId="2162067740" sldId="266"/>
            <ac:cxnSpMk id="501" creationId="{1709BB98-BE48-199A-5FEB-4519F992BCBE}"/>
          </ac:cxnSpMkLst>
        </pc:cxnChg>
        <pc:cxnChg chg="mod">
          <ac:chgData name="Miss C Morrison" userId="4b3ecf94-75e9-4b68-8955-6669999d133b" providerId="ADAL" clId="{6E941FD2-AF9C-40E6-9A62-077CFBBB2D99}" dt="2026-04-01T11:41:10.724" v="1000" actId="1076"/>
          <ac:cxnSpMkLst>
            <pc:docMk/>
            <pc:sldMk cId="2162067740" sldId="266"/>
            <ac:cxnSpMk id="504" creationId="{E9AD9642-ED65-0AEC-0551-7CCF66A73229}"/>
          </ac:cxnSpMkLst>
        </pc:cxnChg>
        <pc:cxnChg chg="mod">
          <ac:chgData name="Miss C Morrison" userId="4b3ecf94-75e9-4b68-8955-6669999d133b" providerId="ADAL" clId="{6E941FD2-AF9C-40E6-9A62-077CFBBB2D99}" dt="2026-04-01T11:41:05.630" v="999" actId="14100"/>
          <ac:cxnSpMkLst>
            <pc:docMk/>
            <pc:sldMk cId="2162067740" sldId="266"/>
            <ac:cxnSpMk id="506" creationId="{43A0A664-8471-2C24-BC3D-5D9E3DDF946E}"/>
          </ac:cxnSpMkLst>
        </pc:cxnChg>
        <pc:cxnChg chg="add mod">
          <ac:chgData name="Miss C Morrison" userId="4b3ecf94-75e9-4b68-8955-6669999d133b" providerId="ADAL" clId="{6E941FD2-AF9C-40E6-9A62-077CFBBB2D99}" dt="2026-04-01T12:10:41.619" v="1300" actId="14100"/>
          <ac:cxnSpMkLst>
            <pc:docMk/>
            <pc:sldMk cId="2162067740" sldId="266"/>
            <ac:cxnSpMk id="508" creationId="{E3B7712E-4D20-D26F-8FE5-38174E37B0D4}"/>
          </ac:cxnSpMkLst>
        </pc:cxnChg>
        <pc:cxnChg chg="mod">
          <ac:chgData name="Miss C Morrison" userId="4b3ecf94-75e9-4b68-8955-6669999d133b" providerId="ADAL" clId="{6E941FD2-AF9C-40E6-9A62-077CFBBB2D99}" dt="2026-04-01T11:41:42.443" v="1006" actId="1076"/>
          <ac:cxnSpMkLst>
            <pc:docMk/>
            <pc:sldMk cId="2162067740" sldId="266"/>
            <ac:cxnSpMk id="509" creationId="{A351AAFE-D768-813E-9787-5A29B0E64082}"/>
          </ac:cxnSpMkLst>
        </pc:cxnChg>
        <pc:cxnChg chg="mod">
          <ac:chgData name="Miss C Morrison" userId="4b3ecf94-75e9-4b68-8955-6669999d133b" providerId="ADAL" clId="{6E941FD2-AF9C-40E6-9A62-077CFBBB2D99}" dt="2026-04-01T12:00:35.932" v="1191" actId="14100"/>
          <ac:cxnSpMkLst>
            <pc:docMk/>
            <pc:sldMk cId="2162067740" sldId="266"/>
            <ac:cxnSpMk id="1028" creationId="{47A4BE30-02F2-022D-DA99-4367654F186C}"/>
          </ac:cxnSpMkLst>
        </pc:cxnChg>
        <pc:cxnChg chg="mod">
          <ac:chgData name="Miss C Morrison" userId="4b3ecf94-75e9-4b68-8955-6669999d133b" providerId="ADAL" clId="{6E941FD2-AF9C-40E6-9A62-077CFBBB2D99}" dt="2026-04-01T12:16:08.615" v="1365" actId="1076"/>
          <ac:cxnSpMkLst>
            <pc:docMk/>
            <pc:sldMk cId="2162067740" sldId="266"/>
            <ac:cxnSpMk id="1049" creationId="{C810489D-A368-22DE-188A-823510891470}"/>
          </ac:cxnSpMkLst>
        </pc:cxnChg>
        <pc:cxnChg chg="mod">
          <ac:chgData name="Miss C Morrison" userId="4b3ecf94-75e9-4b68-8955-6669999d133b" providerId="ADAL" clId="{6E941FD2-AF9C-40E6-9A62-077CFBBB2D99}" dt="2026-04-01T12:21:24.208" v="1426" actId="20577"/>
          <ac:cxnSpMkLst>
            <pc:docMk/>
            <pc:sldMk cId="2162067740" sldId="266"/>
            <ac:cxnSpMk id="1062" creationId="{97EAA541-87DE-6E06-62F3-D6ACFC1FC79B}"/>
          </ac:cxnSpMkLst>
        </pc:cxnChg>
        <pc:cxnChg chg="mod">
          <ac:chgData name="Miss C Morrison" userId="4b3ecf94-75e9-4b68-8955-6669999d133b" providerId="ADAL" clId="{6E941FD2-AF9C-40E6-9A62-077CFBBB2D99}" dt="2026-04-01T11:59:13.482" v="1172" actId="1076"/>
          <ac:cxnSpMkLst>
            <pc:docMk/>
            <pc:sldMk cId="2162067740" sldId="266"/>
            <ac:cxnSpMk id="1067" creationId="{F494079E-8A9C-B230-F1FD-098CAAA6A025}"/>
          </ac:cxnSpMkLst>
        </pc:cxnChg>
        <pc:cxnChg chg="mod">
          <ac:chgData name="Miss C Morrison" userId="4b3ecf94-75e9-4b68-8955-6669999d133b" providerId="ADAL" clId="{6E941FD2-AF9C-40E6-9A62-077CFBBB2D99}" dt="2026-04-01T12:10:45.540" v="1301" actId="14100"/>
          <ac:cxnSpMkLst>
            <pc:docMk/>
            <pc:sldMk cId="2162067740" sldId="266"/>
            <ac:cxnSpMk id="1072" creationId="{45570537-EFC8-7380-2C9D-C78D11156EBA}"/>
          </ac:cxnSpMkLst>
        </pc:cxnChg>
      </pc:sldChg>
      <pc:sldChg chg="addSp delSp modSp add mod">
        <pc:chgData name="Miss C Morrison" userId="4b3ecf94-75e9-4b68-8955-6669999d133b" providerId="ADAL" clId="{6E941FD2-AF9C-40E6-9A62-077CFBBB2D99}" dt="2026-04-01T13:55:22.714" v="2254" actId="22"/>
        <pc:sldMkLst>
          <pc:docMk/>
          <pc:sldMk cId="3965879012" sldId="267"/>
        </pc:sldMkLst>
        <pc:spChg chg="mod">
          <ac:chgData name="Miss C Morrison" userId="4b3ecf94-75e9-4b68-8955-6669999d133b" providerId="ADAL" clId="{6E941FD2-AF9C-40E6-9A62-077CFBBB2D99}" dt="2026-04-01T12:22:52.609" v="1433" actId="14100"/>
          <ac:spMkLst>
            <pc:docMk/>
            <pc:sldMk cId="3965879012" sldId="267"/>
            <ac:spMk id="2" creationId="{E79A5FD1-9B89-E88F-DAEA-B88F4DDD2498}"/>
          </ac:spMkLst>
        </pc:spChg>
        <pc:spChg chg="mod">
          <ac:chgData name="Miss C Morrison" userId="4b3ecf94-75e9-4b68-8955-6669999d133b" providerId="ADAL" clId="{6E941FD2-AF9C-40E6-9A62-077CFBBB2D99}" dt="2026-04-01T12:51:20.136" v="1492" actId="1076"/>
          <ac:spMkLst>
            <pc:docMk/>
            <pc:sldMk cId="3965879012" sldId="267"/>
            <ac:spMk id="6" creationId="{EB819D14-FA23-8FEA-1E17-931F28B43E0C}"/>
          </ac:spMkLst>
        </pc:spChg>
        <pc:spChg chg="mod">
          <ac:chgData name="Miss C Morrison" userId="4b3ecf94-75e9-4b68-8955-6669999d133b" providerId="ADAL" clId="{6E941FD2-AF9C-40E6-9A62-077CFBBB2D99}" dt="2026-04-01T12:49:10.751" v="1461" actId="1076"/>
          <ac:spMkLst>
            <pc:docMk/>
            <pc:sldMk cId="3965879012" sldId="267"/>
            <ac:spMk id="7" creationId="{D4FA7DC6-E79B-C4FD-3FF5-3A4190AADF29}"/>
          </ac:spMkLst>
        </pc:spChg>
        <pc:spChg chg="mod">
          <ac:chgData name="Miss C Morrison" userId="4b3ecf94-75e9-4b68-8955-6669999d133b" providerId="ADAL" clId="{6E941FD2-AF9C-40E6-9A62-077CFBBB2D99}" dt="2026-04-01T12:47:40.084" v="1448" actId="1076"/>
          <ac:spMkLst>
            <pc:docMk/>
            <pc:sldMk cId="3965879012" sldId="267"/>
            <ac:spMk id="8" creationId="{798D114C-CB35-98AC-DB09-50DC5B000AF0}"/>
          </ac:spMkLst>
        </pc:spChg>
        <pc:spChg chg="del">
          <ac:chgData name="Miss C Morrison" userId="4b3ecf94-75e9-4b68-8955-6669999d133b" providerId="ADAL" clId="{6E941FD2-AF9C-40E6-9A62-077CFBBB2D99}" dt="2026-04-01T13:02:38.569" v="1626" actId="478"/>
          <ac:spMkLst>
            <pc:docMk/>
            <pc:sldMk cId="3965879012" sldId="267"/>
            <ac:spMk id="19" creationId="{D52D2A61-1889-5AF5-1DFB-A289832CDCDC}"/>
          </ac:spMkLst>
        </pc:spChg>
        <pc:spChg chg="mod">
          <ac:chgData name="Miss C Morrison" userId="4b3ecf94-75e9-4b68-8955-6669999d133b" providerId="ADAL" clId="{6E941FD2-AF9C-40E6-9A62-077CFBBB2D99}" dt="2026-04-01T12:51:35.261" v="1494" actId="1076"/>
          <ac:spMkLst>
            <pc:docMk/>
            <pc:sldMk cId="3965879012" sldId="267"/>
            <ac:spMk id="26" creationId="{3DE077BD-6B97-A9F8-F897-EF3058ADC61C}"/>
          </ac:spMkLst>
        </pc:spChg>
        <pc:spChg chg="del">
          <ac:chgData name="Miss C Morrison" userId="4b3ecf94-75e9-4b68-8955-6669999d133b" providerId="ADAL" clId="{6E941FD2-AF9C-40E6-9A62-077CFBBB2D99}" dt="2026-04-01T13:32:42.287" v="1967" actId="478"/>
          <ac:spMkLst>
            <pc:docMk/>
            <pc:sldMk cId="3965879012" sldId="267"/>
            <ac:spMk id="34" creationId="{157B0E0A-5F4B-F3E9-FD18-4283D5B44B41}"/>
          </ac:spMkLst>
        </pc:spChg>
        <pc:spChg chg="mod">
          <ac:chgData name="Miss C Morrison" userId="4b3ecf94-75e9-4b68-8955-6669999d133b" providerId="ADAL" clId="{6E941FD2-AF9C-40E6-9A62-077CFBBB2D99}" dt="2026-04-01T13:36:01.915" v="2014" actId="14100"/>
          <ac:spMkLst>
            <pc:docMk/>
            <pc:sldMk cId="3965879012" sldId="267"/>
            <ac:spMk id="35" creationId="{D3160FBB-9DA1-1549-F6E8-7AC8D6CC15F0}"/>
          </ac:spMkLst>
        </pc:spChg>
        <pc:spChg chg="del">
          <ac:chgData name="Miss C Morrison" userId="4b3ecf94-75e9-4b68-8955-6669999d133b" providerId="ADAL" clId="{6E941FD2-AF9C-40E6-9A62-077CFBBB2D99}" dt="2026-04-01T12:52:39.579" v="1505" actId="478"/>
          <ac:spMkLst>
            <pc:docMk/>
            <pc:sldMk cId="3965879012" sldId="267"/>
            <ac:spMk id="38" creationId="{3E011AF8-D037-C958-1D2D-09B30B8F5AEE}"/>
          </ac:spMkLst>
        </pc:spChg>
        <pc:spChg chg="del">
          <ac:chgData name="Miss C Morrison" userId="4b3ecf94-75e9-4b68-8955-6669999d133b" providerId="ADAL" clId="{6E941FD2-AF9C-40E6-9A62-077CFBBB2D99}" dt="2026-04-01T12:52:41.564" v="1507" actId="478"/>
          <ac:spMkLst>
            <pc:docMk/>
            <pc:sldMk cId="3965879012" sldId="267"/>
            <ac:spMk id="47" creationId="{6616F603-5A48-6141-F8EB-60CA2D9A8015}"/>
          </ac:spMkLst>
        </pc:spChg>
        <pc:spChg chg="mod">
          <ac:chgData name="Miss C Morrison" userId="4b3ecf94-75e9-4b68-8955-6669999d133b" providerId="ADAL" clId="{6E941FD2-AF9C-40E6-9A62-077CFBBB2D99}" dt="2026-04-01T12:52:20.564" v="1502" actId="1076"/>
          <ac:spMkLst>
            <pc:docMk/>
            <pc:sldMk cId="3965879012" sldId="267"/>
            <ac:spMk id="60" creationId="{F4B0E5EA-CD7C-FF8A-3D5C-2E2326E7EAE2}"/>
          </ac:spMkLst>
        </pc:spChg>
        <pc:spChg chg="add del mod">
          <ac:chgData name="Miss C Morrison" userId="4b3ecf94-75e9-4b68-8955-6669999d133b" providerId="ADAL" clId="{6E941FD2-AF9C-40E6-9A62-077CFBBB2D99}" dt="2026-04-01T13:02:32.828" v="1625" actId="478"/>
          <ac:spMkLst>
            <pc:docMk/>
            <pc:sldMk cId="3965879012" sldId="267"/>
            <ac:spMk id="61" creationId="{392B550F-89A4-D9EE-3F50-E27213826EE6}"/>
          </ac:spMkLst>
        </pc:spChg>
        <pc:spChg chg="del">
          <ac:chgData name="Miss C Morrison" userId="4b3ecf94-75e9-4b68-8955-6669999d133b" providerId="ADAL" clId="{6E941FD2-AF9C-40E6-9A62-077CFBBB2D99}" dt="2026-04-01T12:52:39.579" v="1505" actId="478"/>
          <ac:spMkLst>
            <pc:docMk/>
            <pc:sldMk cId="3965879012" sldId="267"/>
            <ac:spMk id="62" creationId="{14C34350-5D62-6A90-9BE2-6F9A338723BE}"/>
          </ac:spMkLst>
        </pc:spChg>
        <pc:spChg chg="mod">
          <ac:chgData name="Miss C Morrison" userId="4b3ecf94-75e9-4b68-8955-6669999d133b" providerId="ADAL" clId="{6E941FD2-AF9C-40E6-9A62-077CFBBB2D99}" dt="2026-04-01T12:53:16.461" v="1513" actId="1076"/>
          <ac:spMkLst>
            <pc:docMk/>
            <pc:sldMk cId="3965879012" sldId="267"/>
            <ac:spMk id="63" creationId="{12B59041-701A-C010-3E19-E894600F7334}"/>
          </ac:spMkLst>
        </pc:spChg>
        <pc:spChg chg="mod">
          <ac:chgData name="Miss C Morrison" userId="4b3ecf94-75e9-4b68-8955-6669999d133b" providerId="ADAL" clId="{6E941FD2-AF9C-40E6-9A62-077CFBBB2D99}" dt="2026-04-01T12:51:07.769" v="1490" actId="14100"/>
          <ac:spMkLst>
            <pc:docMk/>
            <pc:sldMk cId="3965879012" sldId="267"/>
            <ac:spMk id="64" creationId="{2905FA85-D90C-9496-FF08-E59998904B27}"/>
          </ac:spMkLst>
        </pc:spChg>
        <pc:spChg chg="mod ord">
          <ac:chgData name="Miss C Morrison" userId="4b3ecf94-75e9-4b68-8955-6669999d133b" providerId="ADAL" clId="{6E941FD2-AF9C-40E6-9A62-077CFBBB2D99}" dt="2026-04-01T13:02:08.414" v="1621" actId="14100"/>
          <ac:spMkLst>
            <pc:docMk/>
            <pc:sldMk cId="3965879012" sldId="267"/>
            <ac:spMk id="65" creationId="{9CF0A04B-5EF1-4A7D-AF7A-AECFE0199B8A}"/>
          </ac:spMkLst>
        </pc:spChg>
        <pc:spChg chg="mod">
          <ac:chgData name="Miss C Morrison" userId="4b3ecf94-75e9-4b68-8955-6669999d133b" providerId="ADAL" clId="{6E941FD2-AF9C-40E6-9A62-077CFBBB2D99}" dt="2026-04-01T12:59:30.374" v="1582" actId="1076"/>
          <ac:spMkLst>
            <pc:docMk/>
            <pc:sldMk cId="3965879012" sldId="267"/>
            <ac:spMk id="69" creationId="{DF8A2BB0-A36D-977E-EC16-50DCBFBDA7A1}"/>
          </ac:spMkLst>
        </pc:spChg>
        <pc:spChg chg="mod">
          <ac:chgData name="Miss C Morrison" userId="4b3ecf94-75e9-4b68-8955-6669999d133b" providerId="ADAL" clId="{6E941FD2-AF9C-40E6-9A62-077CFBBB2D99}" dt="2026-04-01T12:59:34.067" v="1583" actId="1076"/>
          <ac:spMkLst>
            <pc:docMk/>
            <pc:sldMk cId="3965879012" sldId="267"/>
            <ac:spMk id="75" creationId="{8CC7D824-DFBF-B11A-B4FE-7298DEC5317C}"/>
          </ac:spMkLst>
        </pc:spChg>
        <pc:spChg chg="mod">
          <ac:chgData name="Miss C Morrison" userId="4b3ecf94-75e9-4b68-8955-6669999d133b" providerId="ADAL" clId="{6E941FD2-AF9C-40E6-9A62-077CFBBB2D99}" dt="2026-04-01T13:07:16.399" v="1691" actId="1076"/>
          <ac:spMkLst>
            <pc:docMk/>
            <pc:sldMk cId="3965879012" sldId="267"/>
            <ac:spMk id="85" creationId="{BFB36CCA-AA39-BF88-C7AB-B28DDA452923}"/>
          </ac:spMkLst>
        </pc:spChg>
        <pc:spChg chg="mod">
          <ac:chgData name="Miss C Morrison" userId="4b3ecf94-75e9-4b68-8955-6669999d133b" providerId="ADAL" clId="{6E941FD2-AF9C-40E6-9A62-077CFBBB2D99}" dt="2026-04-01T13:07:45.904" v="1698" actId="6549"/>
          <ac:spMkLst>
            <pc:docMk/>
            <pc:sldMk cId="3965879012" sldId="267"/>
            <ac:spMk id="87" creationId="{D08E99B7-C1A4-93AF-6D8E-5ADF11837FCD}"/>
          </ac:spMkLst>
        </pc:spChg>
        <pc:spChg chg="mod">
          <ac:chgData name="Miss C Morrison" userId="4b3ecf94-75e9-4b68-8955-6669999d133b" providerId="ADAL" clId="{6E941FD2-AF9C-40E6-9A62-077CFBBB2D99}" dt="2026-04-01T13:16:30.289" v="1786" actId="14100"/>
          <ac:spMkLst>
            <pc:docMk/>
            <pc:sldMk cId="3965879012" sldId="267"/>
            <ac:spMk id="96" creationId="{072E825B-B988-71E1-58C2-AF32167C2F6E}"/>
          </ac:spMkLst>
        </pc:spChg>
        <pc:spChg chg="mod">
          <ac:chgData name="Miss C Morrison" userId="4b3ecf94-75e9-4b68-8955-6669999d133b" providerId="ADAL" clId="{6E941FD2-AF9C-40E6-9A62-077CFBBB2D99}" dt="2026-04-01T13:05:28.011" v="1669" actId="20577"/>
          <ac:spMkLst>
            <pc:docMk/>
            <pc:sldMk cId="3965879012" sldId="267"/>
            <ac:spMk id="102" creationId="{72A07FB2-182B-7A8F-E720-5157109AD510}"/>
          </ac:spMkLst>
        </pc:spChg>
        <pc:spChg chg="del">
          <ac:chgData name="Miss C Morrison" userId="4b3ecf94-75e9-4b68-8955-6669999d133b" providerId="ADAL" clId="{6E941FD2-AF9C-40E6-9A62-077CFBBB2D99}" dt="2026-04-01T13:10:29.096" v="1725" actId="478"/>
          <ac:spMkLst>
            <pc:docMk/>
            <pc:sldMk cId="3965879012" sldId="267"/>
            <ac:spMk id="119" creationId="{7BC42087-4F21-B689-3044-1F9DAC6ACEED}"/>
          </ac:spMkLst>
        </pc:spChg>
        <pc:spChg chg="mod ord">
          <ac:chgData name="Miss C Morrison" userId="4b3ecf94-75e9-4b68-8955-6669999d133b" providerId="ADAL" clId="{6E941FD2-AF9C-40E6-9A62-077CFBBB2D99}" dt="2026-04-01T13:04:33.529" v="1648" actId="207"/>
          <ac:spMkLst>
            <pc:docMk/>
            <pc:sldMk cId="3965879012" sldId="267"/>
            <ac:spMk id="120" creationId="{3EEA978F-FD2C-7939-480D-03DF121F90B9}"/>
          </ac:spMkLst>
        </pc:spChg>
        <pc:spChg chg="mod">
          <ac:chgData name="Miss C Morrison" userId="4b3ecf94-75e9-4b68-8955-6669999d133b" providerId="ADAL" clId="{6E941FD2-AF9C-40E6-9A62-077CFBBB2D99}" dt="2026-04-01T13:10:15.514" v="1724" actId="1076"/>
          <ac:spMkLst>
            <pc:docMk/>
            <pc:sldMk cId="3965879012" sldId="267"/>
            <ac:spMk id="122" creationId="{F5129A6B-0274-578E-D99A-78C2A7C9A278}"/>
          </ac:spMkLst>
        </pc:spChg>
        <pc:spChg chg="mod">
          <ac:chgData name="Miss C Morrison" userId="4b3ecf94-75e9-4b68-8955-6669999d133b" providerId="ADAL" clId="{6E941FD2-AF9C-40E6-9A62-077CFBBB2D99}" dt="2026-04-01T13:09:39.911" v="1717" actId="1076"/>
          <ac:spMkLst>
            <pc:docMk/>
            <pc:sldMk cId="3965879012" sldId="267"/>
            <ac:spMk id="126" creationId="{0A0140F8-E8EB-C39F-7B28-E6AB772CF5ED}"/>
          </ac:spMkLst>
        </pc:spChg>
        <pc:spChg chg="mod">
          <ac:chgData name="Miss C Morrison" userId="4b3ecf94-75e9-4b68-8955-6669999d133b" providerId="ADAL" clId="{6E941FD2-AF9C-40E6-9A62-077CFBBB2D99}" dt="2026-04-01T13:29:30.615" v="1929" actId="1076"/>
          <ac:spMkLst>
            <pc:docMk/>
            <pc:sldMk cId="3965879012" sldId="267"/>
            <ac:spMk id="132" creationId="{610DAC87-2925-7988-39E6-D60097D787FA}"/>
          </ac:spMkLst>
        </pc:spChg>
        <pc:spChg chg="mod">
          <ac:chgData name="Miss C Morrison" userId="4b3ecf94-75e9-4b68-8955-6669999d133b" providerId="ADAL" clId="{6E941FD2-AF9C-40E6-9A62-077CFBBB2D99}" dt="2026-04-01T13:17:37.828" v="1801" actId="1076"/>
          <ac:spMkLst>
            <pc:docMk/>
            <pc:sldMk cId="3965879012" sldId="267"/>
            <ac:spMk id="136" creationId="{CBDD3FFB-7114-0229-2CEF-A8FE6E7E2CC5}"/>
          </ac:spMkLst>
        </pc:spChg>
        <pc:spChg chg="mod">
          <ac:chgData name="Miss C Morrison" userId="4b3ecf94-75e9-4b68-8955-6669999d133b" providerId="ADAL" clId="{6E941FD2-AF9C-40E6-9A62-077CFBBB2D99}" dt="2026-04-01T13:14:45.162" v="1762" actId="14100"/>
          <ac:spMkLst>
            <pc:docMk/>
            <pc:sldMk cId="3965879012" sldId="267"/>
            <ac:spMk id="138" creationId="{87A7EA76-6578-0765-29D1-0E2C4F3F27B8}"/>
          </ac:spMkLst>
        </pc:spChg>
        <pc:spChg chg="mod">
          <ac:chgData name="Miss C Morrison" userId="4b3ecf94-75e9-4b68-8955-6669999d133b" providerId="ADAL" clId="{6E941FD2-AF9C-40E6-9A62-077CFBBB2D99}" dt="2026-04-01T13:08:30.077" v="1706" actId="1076"/>
          <ac:spMkLst>
            <pc:docMk/>
            <pc:sldMk cId="3965879012" sldId="267"/>
            <ac:spMk id="141" creationId="{CC785C71-6390-A4FF-64BB-F20356CEC305}"/>
          </ac:spMkLst>
        </pc:spChg>
        <pc:spChg chg="mod">
          <ac:chgData name="Miss C Morrison" userId="4b3ecf94-75e9-4b68-8955-6669999d133b" providerId="ADAL" clId="{6E941FD2-AF9C-40E6-9A62-077CFBBB2D99}" dt="2026-04-01T13:15:01.781" v="1764" actId="1076"/>
          <ac:spMkLst>
            <pc:docMk/>
            <pc:sldMk cId="3965879012" sldId="267"/>
            <ac:spMk id="152" creationId="{23085F98-DD18-1554-D2A9-C760B7BF6213}"/>
          </ac:spMkLst>
        </pc:spChg>
        <pc:spChg chg="mod">
          <ac:chgData name="Miss C Morrison" userId="4b3ecf94-75e9-4b68-8955-6669999d133b" providerId="ADAL" clId="{6E941FD2-AF9C-40E6-9A62-077CFBBB2D99}" dt="2026-04-01T11:14:54.178" v="826" actId="20577"/>
          <ac:spMkLst>
            <pc:docMk/>
            <pc:sldMk cId="3965879012" sldId="267"/>
            <ac:spMk id="157" creationId="{F3801A72-0CC1-32D2-2AD6-784127E07FC2}"/>
          </ac:spMkLst>
        </pc:spChg>
        <pc:spChg chg="del">
          <ac:chgData name="Miss C Morrison" userId="4b3ecf94-75e9-4b68-8955-6669999d133b" providerId="ADAL" clId="{6E941FD2-AF9C-40E6-9A62-077CFBBB2D99}" dt="2026-04-01T13:10:31.087" v="1726" actId="478"/>
          <ac:spMkLst>
            <pc:docMk/>
            <pc:sldMk cId="3965879012" sldId="267"/>
            <ac:spMk id="170" creationId="{538C8816-C0B4-8795-CF37-018F3CB27C14}"/>
          </ac:spMkLst>
        </pc:spChg>
        <pc:spChg chg="add mod">
          <ac:chgData name="Miss C Morrison" userId="4b3ecf94-75e9-4b68-8955-6669999d133b" providerId="ADAL" clId="{6E941FD2-AF9C-40E6-9A62-077CFBBB2D99}" dt="2026-04-01T13:38:23.689" v="2043" actId="20577"/>
          <ac:spMkLst>
            <pc:docMk/>
            <pc:sldMk cId="3965879012" sldId="267"/>
            <ac:spMk id="173" creationId="{02D1091A-D3EC-CCF9-86B0-0109E32AB075}"/>
          </ac:spMkLst>
        </pc:spChg>
        <pc:spChg chg="mod">
          <ac:chgData name="Miss C Morrison" userId="4b3ecf94-75e9-4b68-8955-6669999d133b" providerId="ADAL" clId="{6E941FD2-AF9C-40E6-9A62-077CFBBB2D99}" dt="2026-04-01T13:11:25.401" v="1738" actId="14100"/>
          <ac:spMkLst>
            <pc:docMk/>
            <pc:sldMk cId="3965879012" sldId="267"/>
            <ac:spMk id="178" creationId="{B5F6F879-51B4-13D5-4835-6B8037135862}"/>
          </ac:spMkLst>
        </pc:spChg>
        <pc:spChg chg="add mod">
          <ac:chgData name="Miss C Morrison" userId="4b3ecf94-75e9-4b68-8955-6669999d133b" providerId="ADAL" clId="{6E941FD2-AF9C-40E6-9A62-077CFBBB2D99}" dt="2026-04-01T13:36:37.599" v="2023" actId="1076"/>
          <ac:spMkLst>
            <pc:docMk/>
            <pc:sldMk cId="3965879012" sldId="267"/>
            <ac:spMk id="186" creationId="{01D9326A-1DE6-4EC2-49D3-16BA589CFC0D}"/>
          </ac:spMkLst>
        </pc:spChg>
        <pc:spChg chg="mod">
          <ac:chgData name="Miss C Morrison" userId="4b3ecf94-75e9-4b68-8955-6669999d133b" providerId="ADAL" clId="{6E941FD2-AF9C-40E6-9A62-077CFBBB2D99}" dt="2026-04-01T13:15:38.681" v="1775" actId="20577"/>
          <ac:spMkLst>
            <pc:docMk/>
            <pc:sldMk cId="3965879012" sldId="267"/>
            <ac:spMk id="189" creationId="{736D557E-0A43-9752-8207-C4F22854269F}"/>
          </ac:spMkLst>
        </pc:spChg>
        <pc:spChg chg="mod">
          <ac:chgData name="Miss C Morrison" userId="4b3ecf94-75e9-4b68-8955-6669999d133b" providerId="ADAL" clId="{6E941FD2-AF9C-40E6-9A62-077CFBBB2D99}" dt="2026-04-01T13:18:21.759" v="1806" actId="255"/>
          <ac:spMkLst>
            <pc:docMk/>
            <pc:sldMk cId="3965879012" sldId="267"/>
            <ac:spMk id="196" creationId="{5DAC0C50-132C-F7F5-477C-DEEF7ECEDA93}"/>
          </ac:spMkLst>
        </pc:spChg>
        <pc:spChg chg="mod">
          <ac:chgData name="Miss C Morrison" userId="4b3ecf94-75e9-4b68-8955-6669999d133b" providerId="ADAL" clId="{6E941FD2-AF9C-40E6-9A62-077CFBBB2D99}" dt="2026-04-01T13:33:34.390" v="1976" actId="14100"/>
          <ac:spMkLst>
            <pc:docMk/>
            <pc:sldMk cId="3965879012" sldId="267"/>
            <ac:spMk id="197" creationId="{850F8B41-8A1F-4381-F83A-E7DAE38CABB4}"/>
          </ac:spMkLst>
        </pc:spChg>
        <pc:spChg chg="mod">
          <ac:chgData name="Miss C Morrison" userId="4b3ecf94-75e9-4b68-8955-6669999d133b" providerId="ADAL" clId="{6E941FD2-AF9C-40E6-9A62-077CFBBB2D99}" dt="2026-04-01T13:19:49.806" v="1831" actId="14100"/>
          <ac:spMkLst>
            <pc:docMk/>
            <pc:sldMk cId="3965879012" sldId="267"/>
            <ac:spMk id="198" creationId="{0B71E277-0824-5CF1-41B6-30244CE90A9C}"/>
          </ac:spMkLst>
        </pc:spChg>
        <pc:spChg chg="mod">
          <ac:chgData name="Miss C Morrison" userId="4b3ecf94-75e9-4b68-8955-6669999d133b" providerId="ADAL" clId="{6E941FD2-AF9C-40E6-9A62-077CFBBB2D99}" dt="2026-04-01T13:20:24.358" v="1838" actId="20577"/>
          <ac:spMkLst>
            <pc:docMk/>
            <pc:sldMk cId="3965879012" sldId="267"/>
            <ac:spMk id="199" creationId="{6D219A1F-2045-D441-8AF1-E3CC996221C3}"/>
          </ac:spMkLst>
        </pc:spChg>
        <pc:spChg chg="mod">
          <ac:chgData name="Miss C Morrison" userId="4b3ecf94-75e9-4b68-8955-6669999d133b" providerId="ADAL" clId="{6E941FD2-AF9C-40E6-9A62-077CFBBB2D99}" dt="2026-04-01T13:21:11.914" v="1849" actId="1076"/>
          <ac:spMkLst>
            <pc:docMk/>
            <pc:sldMk cId="3965879012" sldId="267"/>
            <ac:spMk id="200" creationId="{96F27F7E-A81F-308D-6275-D9B06A05582A}"/>
          </ac:spMkLst>
        </pc:spChg>
        <pc:spChg chg="mod">
          <ac:chgData name="Miss C Morrison" userId="4b3ecf94-75e9-4b68-8955-6669999d133b" providerId="ADAL" clId="{6E941FD2-AF9C-40E6-9A62-077CFBBB2D99}" dt="2026-04-01T13:35:08.232" v="1996" actId="14100"/>
          <ac:spMkLst>
            <pc:docMk/>
            <pc:sldMk cId="3965879012" sldId="267"/>
            <ac:spMk id="206" creationId="{8C3336B7-2EFF-025C-9C46-C1A3707369A1}"/>
          </ac:spMkLst>
        </pc:spChg>
        <pc:spChg chg="mod">
          <ac:chgData name="Miss C Morrison" userId="4b3ecf94-75e9-4b68-8955-6669999d133b" providerId="ADAL" clId="{6E941FD2-AF9C-40E6-9A62-077CFBBB2D99}" dt="2026-04-01T13:33:04.970" v="1971" actId="1076"/>
          <ac:spMkLst>
            <pc:docMk/>
            <pc:sldMk cId="3965879012" sldId="267"/>
            <ac:spMk id="220" creationId="{25CC5C85-5A45-218A-E166-21468EDE294E}"/>
          </ac:spMkLst>
        </pc:spChg>
        <pc:spChg chg="mod">
          <ac:chgData name="Miss C Morrison" userId="4b3ecf94-75e9-4b68-8955-6669999d133b" providerId="ADAL" clId="{6E941FD2-AF9C-40E6-9A62-077CFBBB2D99}" dt="2026-04-01T13:25:49.801" v="1884" actId="14100"/>
          <ac:spMkLst>
            <pc:docMk/>
            <pc:sldMk cId="3965879012" sldId="267"/>
            <ac:spMk id="222" creationId="{BEB428FD-25A1-43EF-CD85-50F3251E5A7B}"/>
          </ac:spMkLst>
        </pc:spChg>
        <pc:spChg chg="del">
          <ac:chgData name="Miss C Morrison" userId="4b3ecf94-75e9-4b68-8955-6669999d133b" providerId="ADAL" clId="{6E941FD2-AF9C-40E6-9A62-077CFBBB2D99}" dt="2026-04-01T13:28:55.242" v="1919" actId="478"/>
          <ac:spMkLst>
            <pc:docMk/>
            <pc:sldMk cId="3965879012" sldId="267"/>
            <ac:spMk id="226" creationId="{BBE3B8F4-5A1A-9747-FE52-2C25D70333A1}"/>
          </ac:spMkLst>
        </pc:spChg>
        <pc:spChg chg="mod">
          <ac:chgData name="Miss C Morrison" userId="4b3ecf94-75e9-4b68-8955-6669999d133b" providerId="ADAL" clId="{6E941FD2-AF9C-40E6-9A62-077CFBBB2D99}" dt="2026-04-01T13:26:45.415" v="1896" actId="14100"/>
          <ac:spMkLst>
            <pc:docMk/>
            <pc:sldMk cId="3965879012" sldId="267"/>
            <ac:spMk id="227" creationId="{8384107C-C293-7C35-4605-2A2FC971FADF}"/>
          </ac:spMkLst>
        </pc:spChg>
        <pc:spChg chg="mod">
          <ac:chgData name="Miss C Morrison" userId="4b3ecf94-75e9-4b68-8955-6669999d133b" providerId="ADAL" clId="{6E941FD2-AF9C-40E6-9A62-077CFBBB2D99}" dt="2026-04-01T13:29:15.571" v="1925" actId="1076"/>
          <ac:spMkLst>
            <pc:docMk/>
            <pc:sldMk cId="3965879012" sldId="267"/>
            <ac:spMk id="239" creationId="{907E10DE-A50E-AD70-AB80-26528DD34119}"/>
          </ac:spMkLst>
        </pc:spChg>
        <pc:spChg chg="mod">
          <ac:chgData name="Miss C Morrison" userId="4b3ecf94-75e9-4b68-8955-6669999d133b" providerId="ADAL" clId="{6E941FD2-AF9C-40E6-9A62-077CFBBB2D99}" dt="2026-04-01T13:34:18.253" v="1984" actId="14100"/>
          <ac:spMkLst>
            <pc:docMk/>
            <pc:sldMk cId="3965879012" sldId="267"/>
            <ac:spMk id="241" creationId="{5F0A10D2-BFE8-56BE-8232-9BBC16363966}"/>
          </ac:spMkLst>
        </pc:spChg>
        <pc:spChg chg="mod">
          <ac:chgData name="Miss C Morrison" userId="4b3ecf94-75e9-4b68-8955-6669999d133b" providerId="ADAL" clId="{6E941FD2-AF9C-40E6-9A62-077CFBBB2D99}" dt="2026-04-01T13:34:38.070" v="1988" actId="1076"/>
          <ac:spMkLst>
            <pc:docMk/>
            <pc:sldMk cId="3965879012" sldId="267"/>
            <ac:spMk id="252" creationId="{43AAAC89-D13B-D88A-1C58-8DAEA8E85A85}"/>
          </ac:spMkLst>
        </pc:spChg>
        <pc:spChg chg="del topLvl">
          <ac:chgData name="Miss C Morrison" userId="4b3ecf94-75e9-4b68-8955-6669999d133b" providerId="ADAL" clId="{6E941FD2-AF9C-40E6-9A62-077CFBBB2D99}" dt="2026-04-01T11:29:25.713" v="876" actId="478"/>
          <ac:spMkLst>
            <pc:docMk/>
            <pc:sldMk cId="3965879012" sldId="267"/>
            <ac:spMk id="284" creationId="{BEF0CEE9-B749-DB65-3CBC-B80F8150D56A}"/>
          </ac:spMkLst>
        </pc:spChg>
        <pc:spChg chg="del topLvl">
          <ac:chgData name="Miss C Morrison" userId="4b3ecf94-75e9-4b68-8955-6669999d133b" providerId="ADAL" clId="{6E941FD2-AF9C-40E6-9A62-077CFBBB2D99}" dt="2026-04-01T11:29:24.898" v="875" actId="478"/>
          <ac:spMkLst>
            <pc:docMk/>
            <pc:sldMk cId="3965879012" sldId="267"/>
            <ac:spMk id="285" creationId="{24A57CBE-7B7E-804A-6530-649C7CF8064D}"/>
          </ac:spMkLst>
        </pc:spChg>
        <pc:spChg chg="add del mod">
          <ac:chgData name="Miss C Morrison" userId="4b3ecf94-75e9-4b68-8955-6669999d133b" providerId="ADAL" clId="{6E941FD2-AF9C-40E6-9A62-077CFBBB2D99}" dt="2026-04-01T13:34:29.416" v="1987" actId="14100"/>
          <ac:spMkLst>
            <pc:docMk/>
            <pc:sldMk cId="3965879012" sldId="267"/>
            <ac:spMk id="295" creationId="{643118C9-4280-3E3C-ABD7-20D086AFF9CD}"/>
          </ac:spMkLst>
        </pc:spChg>
        <pc:spChg chg="del mod">
          <ac:chgData name="Miss C Morrison" userId="4b3ecf94-75e9-4b68-8955-6669999d133b" providerId="ADAL" clId="{6E941FD2-AF9C-40E6-9A62-077CFBBB2D99}" dt="2026-04-01T13:32:41.491" v="1966" actId="478"/>
          <ac:spMkLst>
            <pc:docMk/>
            <pc:sldMk cId="3965879012" sldId="267"/>
            <ac:spMk id="405" creationId="{5D4034FB-E201-5A92-4475-E2674002531B}"/>
          </ac:spMkLst>
        </pc:spChg>
        <pc:spChg chg="add del mod">
          <ac:chgData name="Miss C Morrison" userId="4b3ecf94-75e9-4b68-8955-6669999d133b" providerId="ADAL" clId="{6E941FD2-AF9C-40E6-9A62-077CFBBB2D99}" dt="2026-04-01T13:02:32.146" v="1624" actId="478"/>
          <ac:spMkLst>
            <pc:docMk/>
            <pc:sldMk cId="3965879012" sldId="267"/>
            <ac:spMk id="449" creationId="{C5A552A5-EDF8-E48C-93EF-4E4156509F8F}"/>
          </ac:spMkLst>
        </pc:spChg>
        <pc:spChg chg="add mod ord">
          <ac:chgData name="Miss C Morrison" userId="4b3ecf94-75e9-4b68-8955-6669999d133b" providerId="ADAL" clId="{6E941FD2-AF9C-40E6-9A62-077CFBBB2D99}" dt="2026-04-01T13:03:39.809" v="1638" actId="166"/>
          <ac:spMkLst>
            <pc:docMk/>
            <pc:sldMk cId="3965879012" sldId="267"/>
            <ac:spMk id="450" creationId="{D64F8973-B71A-1342-6073-6AF8E4ACB5E2}"/>
          </ac:spMkLst>
        </pc:spChg>
        <pc:spChg chg="mod">
          <ac:chgData name="Miss C Morrison" userId="4b3ecf94-75e9-4b68-8955-6669999d133b" providerId="ADAL" clId="{6E941FD2-AF9C-40E6-9A62-077CFBBB2D99}" dt="2026-04-01T12:48:19.695" v="1452" actId="207"/>
          <ac:spMkLst>
            <pc:docMk/>
            <pc:sldMk cId="3965879012" sldId="267"/>
            <ac:spMk id="458" creationId="{B286D68E-DE9D-5182-1485-93C8F2BEF6C1}"/>
          </ac:spMkLst>
        </pc:spChg>
        <pc:spChg chg="mod">
          <ac:chgData name="Miss C Morrison" userId="4b3ecf94-75e9-4b68-8955-6669999d133b" providerId="ADAL" clId="{6E941FD2-AF9C-40E6-9A62-077CFBBB2D99}" dt="2026-04-01T13:05:42.902" v="1673" actId="14100"/>
          <ac:spMkLst>
            <pc:docMk/>
            <pc:sldMk cId="3965879012" sldId="267"/>
            <ac:spMk id="459" creationId="{29E534CB-454E-70F6-2AB3-D26B8EC426A9}"/>
          </ac:spMkLst>
        </pc:spChg>
        <pc:spChg chg="mod">
          <ac:chgData name="Miss C Morrison" userId="4b3ecf94-75e9-4b68-8955-6669999d133b" providerId="ADAL" clId="{6E941FD2-AF9C-40E6-9A62-077CFBBB2D99}" dt="2026-04-01T12:54:50.847" v="1537" actId="20577"/>
          <ac:spMkLst>
            <pc:docMk/>
            <pc:sldMk cId="3965879012" sldId="267"/>
            <ac:spMk id="480" creationId="{83732448-412B-BC2F-0BEB-8B0231F47B32}"/>
          </ac:spMkLst>
        </pc:spChg>
        <pc:spChg chg="add del">
          <ac:chgData name="Miss C Morrison" userId="4b3ecf94-75e9-4b68-8955-6669999d133b" providerId="ADAL" clId="{6E941FD2-AF9C-40E6-9A62-077CFBBB2D99}" dt="2026-04-01T13:13:27.381" v="1751" actId="478"/>
          <ac:spMkLst>
            <pc:docMk/>
            <pc:sldMk cId="3965879012" sldId="267"/>
            <ac:spMk id="495" creationId="{7149A3AD-3124-23D1-03B8-2C8D29701996}"/>
          </ac:spMkLst>
        </pc:spChg>
        <pc:spChg chg="mod">
          <ac:chgData name="Miss C Morrison" userId="4b3ecf94-75e9-4b68-8955-6669999d133b" providerId="ADAL" clId="{6E941FD2-AF9C-40E6-9A62-077CFBBB2D99}" dt="2026-04-01T12:56:11.088" v="1553" actId="20577"/>
          <ac:spMkLst>
            <pc:docMk/>
            <pc:sldMk cId="3965879012" sldId="267"/>
            <ac:spMk id="498" creationId="{827DC127-E186-564A-44B4-D399E6EF2279}"/>
          </ac:spMkLst>
        </pc:spChg>
        <pc:spChg chg="mod">
          <ac:chgData name="Miss C Morrison" userId="4b3ecf94-75e9-4b68-8955-6669999d133b" providerId="ADAL" clId="{6E941FD2-AF9C-40E6-9A62-077CFBBB2D99}" dt="2026-04-01T12:59:11.593" v="1580" actId="1076"/>
          <ac:spMkLst>
            <pc:docMk/>
            <pc:sldMk cId="3965879012" sldId="267"/>
            <ac:spMk id="499" creationId="{A3581660-5004-FB05-85E6-0B43F414731F}"/>
          </ac:spMkLst>
        </pc:spChg>
        <pc:spChg chg="mod">
          <ac:chgData name="Miss C Morrison" userId="4b3ecf94-75e9-4b68-8955-6669999d133b" providerId="ADAL" clId="{6E941FD2-AF9C-40E6-9A62-077CFBBB2D99}" dt="2026-04-01T13:00:20.298" v="1595" actId="1076"/>
          <ac:spMkLst>
            <pc:docMk/>
            <pc:sldMk cId="3965879012" sldId="267"/>
            <ac:spMk id="500" creationId="{37A585A6-7B47-7D74-BEFB-C66473D6B04C}"/>
          </ac:spMkLst>
        </pc:spChg>
        <pc:spChg chg="add mod ord">
          <ac:chgData name="Miss C Morrison" userId="4b3ecf94-75e9-4b68-8955-6669999d133b" providerId="ADAL" clId="{6E941FD2-AF9C-40E6-9A62-077CFBBB2D99}" dt="2026-04-01T13:17:25.214" v="1797" actId="1076"/>
          <ac:spMkLst>
            <pc:docMk/>
            <pc:sldMk cId="3965879012" sldId="267"/>
            <ac:spMk id="510" creationId="{82248FCE-2E83-B3D8-F155-0D2894F5F80A}"/>
          </ac:spMkLst>
        </pc:spChg>
        <pc:spChg chg="del">
          <ac:chgData name="Miss C Morrison" userId="4b3ecf94-75e9-4b68-8955-6669999d133b" providerId="ADAL" clId="{6E941FD2-AF9C-40E6-9A62-077CFBBB2D99}" dt="2026-04-01T13:10:29.096" v="1725" actId="478"/>
          <ac:spMkLst>
            <pc:docMk/>
            <pc:sldMk cId="3965879012" sldId="267"/>
            <ac:spMk id="1027" creationId="{67D274D0-E554-C0E6-C84E-C4CF6D0FD0F5}"/>
          </ac:spMkLst>
        </pc:spChg>
        <pc:spChg chg="add del">
          <ac:chgData name="Miss C Morrison" userId="4b3ecf94-75e9-4b68-8955-6669999d133b" providerId="ADAL" clId="{6E941FD2-AF9C-40E6-9A62-077CFBBB2D99}" dt="2026-04-01T13:55:22.714" v="2254" actId="22"/>
          <ac:spMkLst>
            <pc:docMk/>
            <pc:sldMk cId="3965879012" sldId="267"/>
            <ac:spMk id="1029" creationId="{C09638D8-9AE9-13BD-D10B-CC81D00953FB}"/>
          </ac:spMkLst>
        </pc:spChg>
        <pc:spChg chg="mod">
          <ac:chgData name="Miss C Morrison" userId="4b3ecf94-75e9-4b68-8955-6669999d133b" providerId="ADAL" clId="{6E941FD2-AF9C-40E6-9A62-077CFBBB2D99}" dt="2026-04-01T13:16:02.169" v="1785" actId="14100"/>
          <ac:spMkLst>
            <pc:docMk/>
            <pc:sldMk cId="3965879012" sldId="267"/>
            <ac:spMk id="1038" creationId="{CD3CAEBA-5937-83A6-02C8-4BDF1F02C9F8}"/>
          </ac:spMkLst>
        </pc:spChg>
        <pc:spChg chg="del">
          <ac:chgData name="Miss C Morrison" userId="4b3ecf94-75e9-4b68-8955-6669999d133b" providerId="ADAL" clId="{6E941FD2-AF9C-40E6-9A62-077CFBBB2D99}" dt="2026-04-01T13:20:35.963" v="1840" actId="478"/>
          <ac:spMkLst>
            <pc:docMk/>
            <pc:sldMk cId="3965879012" sldId="267"/>
            <ac:spMk id="1069" creationId="{7E798A2B-972F-424E-4236-31CBE837C499}"/>
          </ac:spMkLst>
        </pc:spChg>
        <pc:grpChg chg="mod">
          <ac:chgData name="Miss C Morrison" userId="4b3ecf94-75e9-4b68-8955-6669999d133b" providerId="ADAL" clId="{6E941FD2-AF9C-40E6-9A62-077CFBBB2D99}" dt="2026-04-01T12:53:26.143" v="1515" actId="1076"/>
          <ac:grpSpMkLst>
            <pc:docMk/>
            <pc:sldMk cId="3965879012" sldId="267"/>
            <ac:grpSpMk id="55" creationId="{EF552BF9-D1B5-8105-5391-412740CD5138}"/>
          </ac:grpSpMkLst>
        </pc:grpChg>
        <pc:grpChg chg="mod">
          <ac:chgData name="Miss C Morrison" userId="4b3ecf94-75e9-4b68-8955-6669999d133b" providerId="ADAL" clId="{6E941FD2-AF9C-40E6-9A62-077CFBBB2D99}" dt="2026-04-01T13:21:31.926" v="1852" actId="1076"/>
          <ac:grpSpMkLst>
            <pc:docMk/>
            <pc:sldMk cId="3965879012" sldId="267"/>
            <ac:grpSpMk id="111" creationId="{BBD08430-523F-2EE6-0F23-EA898C6F9F92}"/>
          </ac:grpSpMkLst>
        </pc:grpChg>
        <pc:grpChg chg="mod">
          <ac:chgData name="Miss C Morrison" userId="4b3ecf94-75e9-4b68-8955-6669999d133b" providerId="ADAL" clId="{6E941FD2-AF9C-40E6-9A62-077CFBBB2D99}" dt="2026-04-01T13:10:39.207" v="1728" actId="1076"/>
          <ac:grpSpMkLst>
            <pc:docMk/>
            <pc:sldMk cId="3965879012" sldId="267"/>
            <ac:grpSpMk id="145" creationId="{6891183A-2F28-DC20-2174-E954CA055E5A}"/>
          </ac:grpSpMkLst>
        </pc:grpChg>
        <pc:grpChg chg="mod">
          <ac:chgData name="Miss C Morrison" userId="4b3ecf94-75e9-4b68-8955-6669999d133b" providerId="ADAL" clId="{6E941FD2-AF9C-40E6-9A62-077CFBBB2D99}" dt="2026-04-01T13:21:25.453" v="1851" actId="1076"/>
          <ac:grpSpMkLst>
            <pc:docMk/>
            <pc:sldMk cId="3965879012" sldId="267"/>
            <ac:grpSpMk id="162" creationId="{F0BF639C-B4CC-3B17-6F3E-F7F48079F244}"/>
          </ac:grpSpMkLst>
        </pc:grpChg>
        <pc:grpChg chg="mod">
          <ac:chgData name="Miss C Morrison" userId="4b3ecf94-75e9-4b68-8955-6669999d133b" providerId="ADAL" clId="{6E941FD2-AF9C-40E6-9A62-077CFBBB2D99}" dt="2026-04-01T13:35:03.293" v="1995" actId="1076"/>
          <ac:grpSpMkLst>
            <pc:docMk/>
            <pc:sldMk cId="3965879012" sldId="267"/>
            <ac:grpSpMk id="166" creationId="{7DE17AC5-1224-2AE5-5257-790BF2C9B5D7}"/>
          </ac:grpSpMkLst>
        </pc:grpChg>
        <pc:grpChg chg="mod">
          <ac:chgData name="Miss C Morrison" userId="4b3ecf94-75e9-4b68-8955-6669999d133b" providerId="ADAL" clId="{6E941FD2-AF9C-40E6-9A62-077CFBBB2D99}" dt="2026-04-01T13:10:53.393" v="1731" actId="1076"/>
          <ac:grpSpMkLst>
            <pc:docMk/>
            <pc:sldMk cId="3965879012" sldId="267"/>
            <ac:grpSpMk id="193" creationId="{5A69629C-6F3E-72C0-AD8A-9244628DE941}"/>
          </ac:grpSpMkLst>
        </pc:grpChg>
        <pc:grpChg chg="del">
          <ac:chgData name="Miss C Morrison" userId="4b3ecf94-75e9-4b68-8955-6669999d133b" providerId="ADAL" clId="{6E941FD2-AF9C-40E6-9A62-077CFBBB2D99}" dt="2026-04-01T11:29:24.898" v="875" actId="478"/>
          <ac:grpSpMkLst>
            <pc:docMk/>
            <pc:sldMk cId="3965879012" sldId="267"/>
            <ac:grpSpMk id="281" creationId="{4597BAEA-8C69-4785-2245-53CB5D6EB41C}"/>
          </ac:grpSpMkLst>
        </pc:grpChg>
        <pc:grpChg chg="mod">
          <ac:chgData name="Miss C Morrison" userId="4b3ecf94-75e9-4b68-8955-6669999d133b" providerId="ADAL" clId="{6E941FD2-AF9C-40E6-9A62-077CFBBB2D99}" dt="2026-04-01T13:04:50.865" v="1651" actId="1076"/>
          <ac:grpSpMkLst>
            <pc:docMk/>
            <pc:sldMk cId="3965879012" sldId="267"/>
            <ac:grpSpMk id="472" creationId="{63799B1C-7AE6-5F6E-3D65-4D2824E24ABE}"/>
          </ac:grpSpMkLst>
        </pc:grpChg>
        <pc:grpChg chg="mod">
          <ac:chgData name="Miss C Morrison" userId="4b3ecf94-75e9-4b68-8955-6669999d133b" providerId="ADAL" clId="{6E941FD2-AF9C-40E6-9A62-077CFBBB2D99}" dt="2026-04-01T12:53:21.571" v="1514" actId="1076"/>
          <ac:grpSpMkLst>
            <pc:docMk/>
            <pc:sldMk cId="3965879012" sldId="267"/>
            <ac:grpSpMk id="483" creationId="{D9CC0518-03C8-E768-24A7-FB7F4BCB58AA}"/>
          </ac:grpSpMkLst>
        </pc:grpChg>
        <pc:graphicFrameChg chg="add mod">
          <ac:chgData name="Miss C Morrison" userId="4b3ecf94-75e9-4b68-8955-6669999d133b" providerId="ADAL" clId="{6E941FD2-AF9C-40E6-9A62-077CFBBB2D99}" dt="2026-04-01T12:51:47.413" v="1497"/>
          <ac:graphicFrameMkLst>
            <pc:docMk/>
            <pc:sldMk cId="3965879012" sldId="267"/>
            <ac:graphicFrameMk id="20" creationId="{7C50CB65-8B75-0866-C383-47FDBA5FDC43}"/>
          </ac:graphicFrameMkLst>
        </pc:graphicFrameChg>
        <pc:picChg chg="del">
          <ac:chgData name="Miss C Morrison" userId="4b3ecf94-75e9-4b68-8955-6669999d133b" providerId="ADAL" clId="{6E941FD2-AF9C-40E6-9A62-077CFBBB2D99}" dt="2026-04-01T12:49:26.798" v="1464" actId="478"/>
          <ac:picMkLst>
            <pc:docMk/>
            <pc:sldMk cId="3965879012" sldId="267"/>
            <ac:picMk id="25" creationId="{2E24DBFB-9A56-EE78-6798-0FF5F0DBDB88}"/>
          </ac:picMkLst>
        </pc:picChg>
        <pc:picChg chg="add mod">
          <ac:chgData name="Miss C Morrison" userId="4b3ecf94-75e9-4b68-8955-6669999d133b" providerId="ADAL" clId="{6E941FD2-AF9C-40E6-9A62-077CFBBB2D99}" dt="2026-04-01T12:59:50.562" v="1586" actId="1076"/>
          <ac:picMkLst>
            <pc:docMk/>
            <pc:sldMk cId="3965879012" sldId="267"/>
            <ac:picMk id="41" creationId="{EE559FE7-0E0E-AB0B-0F55-C2D356C8E320}"/>
          </ac:picMkLst>
        </pc:picChg>
        <pc:picChg chg="add del mod">
          <ac:chgData name="Miss C Morrison" userId="4b3ecf94-75e9-4b68-8955-6669999d133b" providerId="ADAL" clId="{6E941FD2-AF9C-40E6-9A62-077CFBBB2D99}" dt="2026-04-01T12:59:53.248" v="1587" actId="478"/>
          <ac:picMkLst>
            <pc:docMk/>
            <pc:sldMk cId="3965879012" sldId="267"/>
            <ac:picMk id="42" creationId="{010AEDB6-67EB-B5A4-2EC5-72A9FF91A26C}"/>
          </ac:picMkLst>
        </pc:picChg>
        <pc:picChg chg="del">
          <ac:chgData name="Miss C Morrison" userId="4b3ecf94-75e9-4b68-8955-6669999d133b" providerId="ADAL" clId="{6E941FD2-AF9C-40E6-9A62-077CFBBB2D99}" dt="2026-04-01T13:32:46.934" v="1969" actId="478"/>
          <ac:picMkLst>
            <pc:docMk/>
            <pc:sldMk cId="3965879012" sldId="267"/>
            <ac:picMk id="192" creationId="{A9C1C13E-2783-7881-B496-CDBC3661C02B}"/>
          </ac:picMkLst>
        </pc:picChg>
        <pc:picChg chg="del">
          <ac:chgData name="Miss C Morrison" userId="4b3ecf94-75e9-4b68-8955-6669999d133b" providerId="ADAL" clId="{6E941FD2-AF9C-40E6-9A62-077CFBBB2D99}" dt="2026-04-01T13:15:41.861" v="1777" actId="478"/>
          <ac:picMkLst>
            <pc:docMk/>
            <pc:sldMk cId="3965879012" sldId="267"/>
            <ac:picMk id="238" creationId="{F4CB246E-FE2A-0C7B-62C1-50C21BBAEF85}"/>
          </ac:picMkLst>
        </pc:picChg>
        <pc:picChg chg="mod">
          <ac:chgData name="Miss C Morrison" userId="4b3ecf94-75e9-4b68-8955-6669999d133b" providerId="ADAL" clId="{6E941FD2-AF9C-40E6-9A62-077CFBBB2D99}" dt="2026-04-01T13:27:37.802" v="1913" actId="1076"/>
          <ac:picMkLst>
            <pc:docMk/>
            <pc:sldMk cId="3965879012" sldId="267"/>
            <ac:picMk id="469" creationId="{D98FF461-6A64-F4AB-E11A-F6B966F2A07E}"/>
          </ac:picMkLst>
        </pc:picChg>
        <pc:picChg chg="del mod">
          <ac:chgData name="Miss C Morrison" userId="4b3ecf94-75e9-4b68-8955-6669999d133b" providerId="ADAL" clId="{6E941FD2-AF9C-40E6-9A62-077CFBBB2D99}" dt="2026-04-01T12:58:47.165" v="1572" actId="478"/>
          <ac:picMkLst>
            <pc:docMk/>
            <pc:sldMk cId="3965879012" sldId="267"/>
            <ac:picMk id="490" creationId="{3D9085BA-E565-F033-9F22-5A404113AB4C}"/>
          </ac:picMkLst>
        </pc:picChg>
        <pc:picChg chg="del mod">
          <ac:chgData name="Miss C Morrison" userId="4b3ecf94-75e9-4b68-8955-6669999d133b" providerId="ADAL" clId="{6E941FD2-AF9C-40E6-9A62-077CFBBB2D99}" dt="2026-04-01T13:15:40.658" v="1776" actId="478"/>
          <ac:picMkLst>
            <pc:docMk/>
            <pc:sldMk cId="3965879012" sldId="267"/>
            <ac:picMk id="491" creationId="{360CA1C9-79EF-2A2D-CAEB-615370B89C88}"/>
          </ac:picMkLst>
        </pc:picChg>
        <pc:picChg chg="mod">
          <ac:chgData name="Miss C Morrison" userId="4b3ecf94-75e9-4b68-8955-6669999d133b" providerId="ADAL" clId="{6E941FD2-AF9C-40E6-9A62-077CFBBB2D99}" dt="2026-04-01T12:49:20.334" v="1463" actId="1076"/>
          <ac:picMkLst>
            <pc:docMk/>
            <pc:sldMk cId="3965879012" sldId="267"/>
            <ac:picMk id="493" creationId="{226B0329-9FDE-B4C3-9234-82AA7DE2E067}"/>
          </ac:picMkLst>
        </pc:picChg>
        <pc:picChg chg="add mod">
          <ac:chgData name="Miss C Morrison" userId="4b3ecf94-75e9-4b68-8955-6669999d133b" providerId="ADAL" clId="{6E941FD2-AF9C-40E6-9A62-077CFBBB2D99}" dt="2026-04-01T13:14:23.652" v="1760" actId="1076"/>
          <ac:picMkLst>
            <pc:docMk/>
            <pc:sldMk cId="3965879012" sldId="267"/>
            <ac:picMk id="497" creationId="{DA78021E-8331-49A9-E8F4-7E62983123BF}"/>
          </ac:picMkLst>
        </pc:picChg>
        <pc:picChg chg="del">
          <ac:chgData name="Miss C Morrison" userId="4b3ecf94-75e9-4b68-8955-6669999d133b" providerId="ADAL" clId="{6E941FD2-AF9C-40E6-9A62-077CFBBB2D99}" dt="2026-04-01T12:47:27.799" v="1446" actId="478"/>
          <ac:picMkLst>
            <pc:docMk/>
            <pc:sldMk cId="3965879012" sldId="267"/>
            <ac:picMk id="1026" creationId="{E1CB80C4-A8A9-7BE3-F677-9FC8BA310235}"/>
          </ac:picMkLst>
        </pc:picChg>
        <pc:picChg chg="del mod">
          <ac:chgData name="Miss C Morrison" userId="4b3ecf94-75e9-4b68-8955-6669999d133b" providerId="ADAL" clId="{6E941FD2-AF9C-40E6-9A62-077CFBBB2D99}" dt="2026-04-01T13:15:40.658" v="1776" actId="478"/>
          <ac:picMkLst>
            <pc:docMk/>
            <pc:sldMk cId="3965879012" sldId="267"/>
            <ac:picMk id="1031" creationId="{E3DA3D3A-E256-4078-C346-218EB6D40F57}"/>
          </ac:picMkLst>
        </pc:picChg>
        <pc:picChg chg="del">
          <ac:chgData name="Miss C Morrison" userId="4b3ecf94-75e9-4b68-8955-6669999d133b" providerId="ADAL" clId="{6E941FD2-AF9C-40E6-9A62-077CFBBB2D99}" dt="2026-04-01T13:15:43.859" v="1779" actId="478"/>
          <ac:picMkLst>
            <pc:docMk/>
            <pc:sldMk cId="3965879012" sldId="267"/>
            <ac:picMk id="1075" creationId="{63E9183E-3712-DFD7-8F30-FC6AB76A384D}"/>
          </ac:picMkLst>
        </pc:picChg>
        <pc:picChg chg="del">
          <ac:chgData name="Miss C Morrison" userId="4b3ecf94-75e9-4b68-8955-6669999d133b" providerId="ADAL" clId="{6E941FD2-AF9C-40E6-9A62-077CFBBB2D99}" dt="2026-04-01T13:15:43.209" v="1778" actId="478"/>
          <ac:picMkLst>
            <pc:docMk/>
            <pc:sldMk cId="3965879012" sldId="267"/>
            <ac:picMk id="1081" creationId="{95EECD36-9A7B-68D1-096D-DF0AAA922F3C}"/>
          </ac:picMkLst>
        </pc:picChg>
        <pc:picChg chg="mod">
          <ac:chgData name="Miss C Morrison" userId="4b3ecf94-75e9-4b68-8955-6669999d133b" providerId="ADAL" clId="{6E941FD2-AF9C-40E6-9A62-077CFBBB2D99}" dt="2026-04-01T13:10:57.694" v="1732" actId="1076"/>
          <ac:picMkLst>
            <pc:docMk/>
            <pc:sldMk cId="3965879012" sldId="267"/>
            <ac:picMk id="1083" creationId="{D9300EF3-37C8-0A9F-8F58-30804C4140B8}"/>
          </ac:picMkLst>
        </pc:picChg>
        <pc:picChg chg="mod">
          <ac:chgData name="Miss C Morrison" userId="4b3ecf94-75e9-4b68-8955-6669999d133b" providerId="ADAL" clId="{6E941FD2-AF9C-40E6-9A62-077CFBBB2D99}" dt="2026-04-01T12:53:29.969" v="1516" actId="1076"/>
          <ac:picMkLst>
            <pc:docMk/>
            <pc:sldMk cId="3965879012" sldId="267"/>
            <ac:picMk id="1084" creationId="{89B396F3-C4A9-E419-F004-2F7EF7E35514}"/>
          </ac:picMkLst>
        </pc:picChg>
        <pc:picChg chg="mod">
          <ac:chgData name="Miss C Morrison" userId="4b3ecf94-75e9-4b68-8955-6669999d133b" providerId="ADAL" clId="{6E941FD2-AF9C-40E6-9A62-077CFBBB2D99}" dt="2026-04-01T13:21:36.891" v="1853" actId="1076"/>
          <ac:picMkLst>
            <pc:docMk/>
            <pc:sldMk cId="3965879012" sldId="267"/>
            <ac:picMk id="1086" creationId="{B1F69D04-6355-4A2D-E963-B6EFBBB1A750}"/>
          </ac:picMkLst>
        </pc:picChg>
        <pc:picChg chg="add mod">
          <ac:chgData name="Miss C Morrison" userId="4b3ecf94-75e9-4b68-8955-6669999d133b" providerId="ADAL" clId="{6E941FD2-AF9C-40E6-9A62-077CFBBB2D99}" dt="2026-04-01T12:58:22.372" v="1569" actId="1076"/>
          <ac:picMkLst>
            <pc:docMk/>
            <pc:sldMk cId="3965879012" sldId="267"/>
            <ac:picMk id="2050" creationId="{55183DB3-2043-81B8-1EA7-84094F77BC94}"/>
          </ac:picMkLst>
        </pc:picChg>
        <pc:picChg chg="add mod">
          <ac:chgData name="Miss C Morrison" userId="4b3ecf94-75e9-4b68-8955-6669999d133b" providerId="ADAL" clId="{6E941FD2-AF9C-40E6-9A62-077CFBBB2D99}" dt="2026-04-01T13:12:56.787" v="1749" actId="1076"/>
          <ac:picMkLst>
            <pc:docMk/>
            <pc:sldMk cId="3965879012" sldId="267"/>
            <ac:picMk id="2052" creationId="{14DBBE48-86E0-E8BF-F3FC-E0ABE643C60A}"/>
          </ac:picMkLst>
        </pc:picChg>
        <pc:picChg chg="add mod">
          <ac:chgData name="Miss C Morrison" userId="4b3ecf94-75e9-4b68-8955-6669999d133b" providerId="ADAL" clId="{6E941FD2-AF9C-40E6-9A62-077CFBBB2D99}" dt="2026-04-01T13:22:37.658" v="1864" actId="1076"/>
          <ac:picMkLst>
            <pc:docMk/>
            <pc:sldMk cId="3965879012" sldId="267"/>
            <ac:picMk id="2056" creationId="{A57F233E-BF4B-CC11-C767-F29C54745BA9}"/>
          </ac:picMkLst>
        </pc:picChg>
        <pc:picChg chg="add mod">
          <ac:chgData name="Miss C Morrison" userId="4b3ecf94-75e9-4b68-8955-6669999d133b" providerId="ADAL" clId="{6E941FD2-AF9C-40E6-9A62-077CFBBB2D99}" dt="2026-04-01T13:23:35.002" v="1876" actId="1076"/>
          <ac:picMkLst>
            <pc:docMk/>
            <pc:sldMk cId="3965879012" sldId="267"/>
            <ac:picMk id="2058" creationId="{E432D176-FED0-38C0-0E35-EE947C56C6EA}"/>
          </ac:picMkLst>
        </pc:picChg>
        <pc:picChg chg="add mod">
          <ac:chgData name="Miss C Morrison" userId="4b3ecf94-75e9-4b68-8955-6669999d133b" providerId="ADAL" clId="{6E941FD2-AF9C-40E6-9A62-077CFBBB2D99}" dt="2026-04-01T13:38:17.318" v="2034" actId="1076"/>
          <ac:picMkLst>
            <pc:docMk/>
            <pc:sldMk cId="3965879012" sldId="267"/>
            <ac:picMk id="2060" creationId="{7B4FAD12-3D44-DD29-AA34-AC79B65A3E5A}"/>
          </ac:picMkLst>
        </pc:picChg>
        <pc:picChg chg="add mod">
          <ac:chgData name="Miss C Morrison" userId="4b3ecf94-75e9-4b68-8955-6669999d133b" providerId="ADAL" clId="{6E941FD2-AF9C-40E6-9A62-077CFBBB2D99}" dt="2026-04-01T13:39:19.220" v="2055" actId="1076"/>
          <ac:picMkLst>
            <pc:docMk/>
            <pc:sldMk cId="3965879012" sldId="267"/>
            <ac:picMk id="2062" creationId="{BD8E5E1C-30F0-DC29-BF08-15D0B5CBDA65}"/>
          </ac:picMkLst>
        </pc:picChg>
        <pc:cxnChg chg="del mod">
          <ac:chgData name="Miss C Morrison" userId="4b3ecf94-75e9-4b68-8955-6669999d133b" providerId="ADAL" clId="{6E941FD2-AF9C-40E6-9A62-077CFBBB2D99}" dt="2026-04-01T12:52:39.579" v="1505" actId="478"/>
          <ac:cxnSpMkLst>
            <pc:docMk/>
            <pc:sldMk cId="3965879012" sldId="267"/>
            <ac:cxnSpMk id="39" creationId="{5E512750-7649-B268-242E-045CA1E40986}"/>
          </ac:cxnSpMkLst>
        </pc:cxnChg>
        <pc:cxnChg chg="del mod">
          <ac:chgData name="Miss C Morrison" userId="4b3ecf94-75e9-4b68-8955-6669999d133b" providerId="ADAL" clId="{6E941FD2-AF9C-40E6-9A62-077CFBBB2D99}" dt="2026-04-01T12:52:40.909" v="1506" actId="478"/>
          <ac:cxnSpMkLst>
            <pc:docMk/>
            <pc:sldMk cId="3965879012" sldId="267"/>
            <ac:cxnSpMk id="46" creationId="{E88133E2-FDF7-4EEA-3ACB-F8B68160324F}"/>
          </ac:cxnSpMkLst>
        </pc:cxnChg>
        <pc:cxnChg chg="mod">
          <ac:chgData name="Miss C Morrison" userId="4b3ecf94-75e9-4b68-8955-6669999d133b" providerId="ADAL" clId="{6E941FD2-AF9C-40E6-9A62-077CFBBB2D99}" dt="2026-04-01T12:52:32.830" v="1504" actId="14100"/>
          <ac:cxnSpMkLst>
            <pc:docMk/>
            <pc:sldMk cId="3965879012" sldId="267"/>
            <ac:cxnSpMk id="59" creationId="{5788BB43-96E7-AB1E-8B8C-3EC2F884145D}"/>
          </ac:cxnSpMkLst>
        </pc:cxnChg>
        <pc:cxnChg chg="mod">
          <ac:chgData name="Miss C Morrison" userId="4b3ecf94-75e9-4b68-8955-6669999d133b" providerId="ADAL" clId="{6E941FD2-AF9C-40E6-9A62-077CFBBB2D99}" dt="2026-04-01T12:51:13.312" v="1491" actId="14100"/>
          <ac:cxnSpMkLst>
            <pc:docMk/>
            <pc:sldMk cId="3965879012" sldId="267"/>
            <ac:cxnSpMk id="66" creationId="{9765B782-4E3B-80BF-37F4-5365615549AB}"/>
          </ac:cxnSpMkLst>
        </pc:cxnChg>
        <pc:cxnChg chg="mod">
          <ac:chgData name="Miss C Morrison" userId="4b3ecf94-75e9-4b68-8955-6669999d133b" providerId="ADAL" clId="{6E941FD2-AF9C-40E6-9A62-077CFBBB2D99}" dt="2026-04-01T13:03:54.462" v="1641" actId="14100"/>
          <ac:cxnSpMkLst>
            <pc:docMk/>
            <pc:sldMk cId="3965879012" sldId="267"/>
            <ac:cxnSpMk id="67" creationId="{15828C1C-7C7E-E08C-2E2E-74EF48A30292}"/>
          </ac:cxnSpMkLst>
        </pc:cxnChg>
        <pc:cxnChg chg="mod">
          <ac:chgData name="Miss C Morrison" userId="4b3ecf94-75e9-4b68-8955-6669999d133b" providerId="ADAL" clId="{6E941FD2-AF9C-40E6-9A62-077CFBBB2D99}" dt="2026-04-01T13:04:38.649" v="1649" actId="14100"/>
          <ac:cxnSpMkLst>
            <pc:docMk/>
            <pc:sldMk cId="3965879012" sldId="267"/>
            <ac:cxnSpMk id="74" creationId="{78C6C5B8-21AB-7138-6626-D837E9BBA36B}"/>
          </ac:cxnSpMkLst>
        </pc:cxnChg>
        <pc:cxnChg chg="mod">
          <ac:chgData name="Miss C Morrison" userId="4b3ecf94-75e9-4b68-8955-6669999d133b" providerId="ADAL" clId="{6E941FD2-AF9C-40E6-9A62-077CFBBB2D99}" dt="2026-04-01T12:59:34.067" v="1583" actId="1076"/>
          <ac:cxnSpMkLst>
            <pc:docMk/>
            <pc:sldMk cId="3965879012" sldId="267"/>
            <ac:cxnSpMk id="77" creationId="{42024BF5-2733-1A96-15C2-1ECC88C712F6}"/>
          </ac:cxnSpMkLst>
        </pc:cxnChg>
        <pc:cxnChg chg="mod">
          <ac:chgData name="Miss C Morrison" userId="4b3ecf94-75e9-4b68-8955-6669999d133b" providerId="ADAL" clId="{6E941FD2-AF9C-40E6-9A62-077CFBBB2D99}" dt="2026-04-01T12:59:30.374" v="1582" actId="1076"/>
          <ac:cxnSpMkLst>
            <pc:docMk/>
            <pc:sldMk cId="3965879012" sldId="267"/>
            <ac:cxnSpMk id="84" creationId="{5F7D1C3D-F534-0887-F27D-ABC27FFF83FB}"/>
          </ac:cxnSpMkLst>
        </pc:cxnChg>
        <pc:cxnChg chg="mod">
          <ac:chgData name="Miss C Morrison" userId="4b3ecf94-75e9-4b68-8955-6669999d133b" providerId="ADAL" clId="{6E941FD2-AF9C-40E6-9A62-077CFBBB2D99}" dt="2026-04-01T13:07:25.509" v="1693" actId="14100"/>
          <ac:cxnSpMkLst>
            <pc:docMk/>
            <pc:sldMk cId="3965879012" sldId="267"/>
            <ac:cxnSpMk id="86" creationId="{55077775-10E0-EF41-1185-7D078D3400AC}"/>
          </ac:cxnSpMkLst>
        </pc:cxnChg>
        <pc:cxnChg chg="mod">
          <ac:chgData name="Miss C Morrison" userId="4b3ecf94-75e9-4b68-8955-6669999d133b" providerId="ADAL" clId="{6E941FD2-AF9C-40E6-9A62-077CFBBB2D99}" dt="2026-04-01T13:08:41.845" v="1708" actId="14100"/>
          <ac:cxnSpMkLst>
            <pc:docMk/>
            <pc:sldMk cId="3965879012" sldId="267"/>
            <ac:cxnSpMk id="97" creationId="{16DCD402-19AE-D01D-EA50-8940596DA479}"/>
          </ac:cxnSpMkLst>
        </pc:cxnChg>
        <pc:cxnChg chg="mod">
          <ac:chgData name="Miss C Morrison" userId="4b3ecf94-75e9-4b68-8955-6669999d133b" providerId="ADAL" clId="{6E941FD2-AF9C-40E6-9A62-077CFBBB2D99}" dt="2026-04-01T12:54:50.847" v="1537" actId="20577"/>
          <ac:cxnSpMkLst>
            <pc:docMk/>
            <pc:sldMk cId="3965879012" sldId="267"/>
            <ac:cxnSpMk id="99" creationId="{D7726500-8264-B02F-75DD-0EAFFBD49708}"/>
          </ac:cxnSpMkLst>
        </pc:cxnChg>
        <pc:cxnChg chg="mod">
          <ac:chgData name="Miss C Morrison" userId="4b3ecf94-75e9-4b68-8955-6669999d133b" providerId="ADAL" clId="{6E941FD2-AF9C-40E6-9A62-077CFBBB2D99}" dt="2026-04-01T13:10:15.514" v="1724" actId="1076"/>
          <ac:cxnSpMkLst>
            <pc:docMk/>
            <pc:sldMk cId="3965879012" sldId="267"/>
            <ac:cxnSpMk id="123" creationId="{7F2E3A31-D4AE-99CA-FD35-3B38533A0816}"/>
          </ac:cxnSpMkLst>
        </pc:cxnChg>
        <pc:cxnChg chg="mod">
          <ac:chgData name="Miss C Morrison" userId="4b3ecf94-75e9-4b68-8955-6669999d133b" providerId="ADAL" clId="{6E941FD2-AF9C-40E6-9A62-077CFBBB2D99}" dt="2026-04-01T12:51:20.136" v="1492" actId="1076"/>
          <ac:cxnSpMkLst>
            <pc:docMk/>
            <pc:sldMk cId="3965879012" sldId="267"/>
            <ac:cxnSpMk id="134" creationId="{6BE7A76F-406F-3C7A-2C6C-83C3C27A7F6E}"/>
          </ac:cxnSpMkLst>
        </pc:cxnChg>
        <pc:cxnChg chg="mod">
          <ac:chgData name="Miss C Morrison" userId="4b3ecf94-75e9-4b68-8955-6669999d133b" providerId="ADAL" clId="{6E941FD2-AF9C-40E6-9A62-077CFBBB2D99}" dt="2026-04-01T13:32:06.225" v="1963" actId="14100"/>
          <ac:cxnSpMkLst>
            <pc:docMk/>
            <pc:sldMk cId="3965879012" sldId="267"/>
            <ac:cxnSpMk id="147" creationId="{58047635-CB20-EE5F-4265-6EE424E1E21D}"/>
          </ac:cxnSpMkLst>
        </pc:cxnChg>
        <pc:cxnChg chg="del mod">
          <ac:chgData name="Miss C Morrison" userId="4b3ecf94-75e9-4b68-8955-6669999d133b" providerId="ADAL" clId="{6E941FD2-AF9C-40E6-9A62-077CFBBB2D99}" dt="2026-04-01T13:10:32.001" v="1727" actId="478"/>
          <ac:cxnSpMkLst>
            <pc:docMk/>
            <pc:sldMk cId="3965879012" sldId="267"/>
            <ac:cxnSpMk id="172" creationId="{7801FED6-89AA-BA18-A800-B807A682C1A7}"/>
          </ac:cxnSpMkLst>
        </pc:cxnChg>
        <pc:cxnChg chg="add mod">
          <ac:chgData name="Miss C Morrison" userId="4b3ecf94-75e9-4b68-8955-6669999d133b" providerId="ADAL" clId="{6E941FD2-AF9C-40E6-9A62-077CFBBB2D99}" dt="2026-04-01T13:35:42.844" v="2004" actId="14100"/>
          <ac:cxnSpMkLst>
            <pc:docMk/>
            <pc:sldMk cId="3965879012" sldId="267"/>
            <ac:cxnSpMk id="174" creationId="{1B8E0872-F27A-40BA-39E3-577465A9F979}"/>
          </ac:cxnSpMkLst>
        </pc:cxnChg>
        <pc:cxnChg chg="mod">
          <ac:chgData name="Miss C Morrison" userId="4b3ecf94-75e9-4b68-8955-6669999d133b" providerId="ADAL" clId="{6E941FD2-AF9C-40E6-9A62-077CFBBB2D99}" dt="2026-04-01T13:09:39.911" v="1717" actId="1076"/>
          <ac:cxnSpMkLst>
            <pc:docMk/>
            <pc:sldMk cId="3965879012" sldId="267"/>
            <ac:cxnSpMk id="182" creationId="{4CFE2D76-026A-5EC5-C037-A062ACBCADA7}"/>
          </ac:cxnSpMkLst>
        </pc:cxnChg>
        <pc:cxnChg chg="add mod">
          <ac:chgData name="Miss C Morrison" userId="4b3ecf94-75e9-4b68-8955-6669999d133b" providerId="ADAL" clId="{6E941FD2-AF9C-40E6-9A62-077CFBBB2D99}" dt="2026-04-01T13:36:46.343" v="2024" actId="14100"/>
          <ac:cxnSpMkLst>
            <pc:docMk/>
            <pc:sldMk cId="3965879012" sldId="267"/>
            <ac:cxnSpMk id="185" creationId="{983B9F07-711F-261D-C1B8-65BE8680AA29}"/>
          </ac:cxnSpMkLst>
        </pc:cxnChg>
        <pc:cxnChg chg="mod">
          <ac:chgData name="Miss C Morrison" userId="4b3ecf94-75e9-4b68-8955-6669999d133b" providerId="ADAL" clId="{6E941FD2-AF9C-40E6-9A62-077CFBBB2D99}" dt="2026-04-01T13:15:27.403" v="1769" actId="14100"/>
          <ac:cxnSpMkLst>
            <pc:docMk/>
            <pc:sldMk cId="3965879012" sldId="267"/>
            <ac:cxnSpMk id="190" creationId="{5E5171AF-0C57-AB0B-F8DC-4B880FFF7F90}"/>
          </ac:cxnSpMkLst>
        </pc:cxnChg>
        <pc:cxnChg chg="del mod">
          <ac:chgData name="Miss C Morrison" userId="4b3ecf94-75e9-4b68-8955-6669999d133b" providerId="ADAL" clId="{6E941FD2-AF9C-40E6-9A62-077CFBBB2D99}" dt="2026-04-01T13:10:29.096" v="1725" actId="478"/>
          <ac:cxnSpMkLst>
            <pc:docMk/>
            <pc:sldMk cId="3965879012" sldId="267"/>
            <ac:cxnSpMk id="191" creationId="{6CE74794-E9FF-7254-CD87-FC8EF2436836}"/>
          </ac:cxnSpMkLst>
        </pc:cxnChg>
        <pc:cxnChg chg="mod">
          <ac:chgData name="Miss C Morrison" userId="4b3ecf94-75e9-4b68-8955-6669999d133b" providerId="ADAL" clId="{6E941FD2-AF9C-40E6-9A62-077CFBBB2D99}" dt="2026-04-01T13:19:58.765" v="1832" actId="14100"/>
          <ac:cxnSpMkLst>
            <pc:docMk/>
            <pc:sldMk cId="3965879012" sldId="267"/>
            <ac:cxnSpMk id="201" creationId="{8CF50CB2-B909-FDB0-97DF-CE5E65807A5D}"/>
          </ac:cxnSpMkLst>
        </pc:cxnChg>
        <pc:cxnChg chg="mod">
          <ac:chgData name="Miss C Morrison" userId="4b3ecf94-75e9-4b68-8955-6669999d133b" providerId="ADAL" clId="{6E941FD2-AF9C-40E6-9A62-077CFBBB2D99}" dt="2026-04-01T13:21:19.722" v="1850" actId="14100"/>
          <ac:cxnSpMkLst>
            <pc:docMk/>
            <pc:sldMk cId="3965879012" sldId="267"/>
            <ac:cxnSpMk id="204" creationId="{526A3B2D-FAC2-65E5-E85B-567E630AABAE}"/>
          </ac:cxnSpMkLst>
        </pc:cxnChg>
        <pc:cxnChg chg="mod">
          <ac:chgData name="Miss C Morrison" userId="4b3ecf94-75e9-4b68-8955-6669999d133b" providerId="ADAL" clId="{6E941FD2-AF9C-40E6-9A62-077CFBBB2D99}" dt="2026-04-01T13:20:29.847" v="1839" actId="14100"/>
          <ac:cxnSpMkLst>
            <pc:docMk/>
            <pc:sldMk cId="3965879012" sldId="267"/>
            <ac:cxnSpMk id="208" creationId="{13198170-D403-A1CB-282E-CB5E01302E78}"/>
          </ac:cxnSpMkLst>
        </pc:cxnChg>
        <pc:cxnChg chg="mod">
          <ac:chgData name="Miss C Morrison" userId="4b3ecf94-75e9-4b68-8955-6669999d133b" providerId="ADAL" clId="{6E941FD2-AF9C-40E6-9A62-077CFBBB2D99}" dt="2026-04-01T13:18:21.759" v="1806" actId="255"/>
          <ac:cxnSpMkLst>
            <pc:docMk/>
            <pc:sldMk cId="3965879012" sldId="267"/>
            <ac:cxnSpMk id="214" creationId="{3EE62CBF-AF81-D981-C489-0F14ADAEE874}"/>
          </ac:cxnSpMkLst>
        </pc:cxnChg>
        <pc:cxnChg chg="mod">
          <ac:chgData name="Miss C Morrison" userId="4b3ecf94-75e9-4b68-8955-6669999d133b" providerId="ADAL" clId="{6E941FD2-AF9C-40E6-9A62-077CFBBB2D99}" dt="2026-04-01T13:36:05.633" v="2015" actId="14100"/>
          <ac:cxnSpMkLst>
            <pc:docMk/>
            <pc:sldMk cId="3965879012" sldId="267"/>
            <ac:cxnSpMk id="221" creationId="{AA771D2B-6DD2-C866-C322-EA36F4CEA25A}"/>
          </ac:cxnSpMkLst>
        </pc:cxnChg>
        <pc:cxnChg chg="mod">
          <ac:chgData name="Miss C Morrison" userId="4b3ecf94-75e9-4b68-8955-6669999d133b" providerId="ADAL" clId="{6E941FD2-AF9C-40E6-9A62-077CFBBB2D99}" dt="2026-04-01T13:25:49.801" v="1884" actId="14100"/>
          <ac:cxnSpMkLst>
            <pc:docMk/>
            <pc:sldMk cId="3965879012" sldId="267"/>
            <ac:cxnSpMk id="223" creationId="{58B8E227-4C22-1D96-E22D-A59C222BBBB7}"/>
          </ac:cxnSpMkLst>
        </pc:cxnChg>
        <pc:cxnChg chg="mod">
          <ac:chgData name="Miss C Morrison" userId="4b3ecf94-75e9-4b68-8955-6669999d133b" providerId="ADAL" clId="{6E941FD2-AF9C-40E6-9A62-077CFBBB2D99}" dt="2026-04-01T13:33:04.970" v="1971" actId="1076"/>
          <ac:cxnSpMkLst>
            <pc:docMk/>
            <pc:sldMk cId="3965879012" sldId="267"/>
            <ac:cxnSpMk id="224" creationId="{CBCDBCB2-79C4-FF9D-E1DB-AAE0DED8D81C}"/>
          </ac:cxnSpMkLst>
        </pc:cxnChg>
        <pc:cxnChg chg="mod">
          <ac:chgData name="Miss C Morrison" userId="4b3ecf94-75e9-4b68-8955-6669999d133b" providerId="ADAL" clId="{6E941FD2-AF9C-40E6-9A62-077CFBBB2D99}" dt="2026-04-01T13:26:51.077" v="1897" actId="14100"/>
          <ac:cxnSpMkLst>
            <pc:docMk/>
            <pc:sldMk cId="3965879012" sldId="267"/>
            <ac:cxnSpMk id="228" creationId="{067C4D7C-E12A-7F56-C8C2-3260404996A9}"/>
          </ac:cxnSpMkLst>
        </pc:cxnChg>
        <pc:cxnChg chg="del mod">
          <ac:chgData name="Miss C Morrison" userId="4b3ecf94-75e9-4b68-8955-6669999d133b" providerId="ADAL" clId="{6E941FD2-AF9C-40E6-9A62-077CFBBB2D99}" dt="2026-04-01T13:28:55.941" v="1920" actId="478"/>
          <ac:cxnSpMkLst>
            <pc:docMk/>
            <pc:sldMk cId="3965879012" sldId="267"/>
            <ac:cxnSpMk id="256" creationId="{FB01847F-90B0-00C7-EE79-42A602E6CF10}"/>
          </ac:cxnSpMkLst>
        </pc:cxnChg>
        <pc:cxnChg chg="mod">
          <ac:chgData name="Miss C Morrison" userId="4b3ecf94-75e9-4b68-8955-6669999d133b" providerId="ADAL" clId="{6E941FD2-AF9C-40E6-9A62-077CFBBB2D99}" dt="2026-04-01T13:29:21.527" v="1927" actId="14100"/>
          <ac:cxnSpMkLst>
            <pc:docMk/>
            <pc:sldMk cId="3965879012" sldId="267"/>
            <ac:cxnSpMk id="259" creationId="{F657345D-E635-9560-7CB1-B071C797B32C}"/>
          </ac:cxnSpMkLst>
        </pc:cxnChg>
        <pc:cxnChg chg="mod">
          <ac:chgData name="Miss C Morrison" userId="4b3ecf94-75e9-4b68-8955-6669999d133b" providerId="ADAL" clId="{6E941FD2-AF9C-40E6-9A62-077CFBBB2D99}" dt="2026-04-01T13:34:22.663" v="1985" actId="14100"/>
          <ac:cxnSpMkLst>
            <pc:docMk/>
            <pc:sldMk cId="3965879012" sldId="267"/>
            <ac:cxnSpMk id="291" creationId="{6C3C4075-31D2-512A-7E28-CD440A3227FD}"/>
          </ac:cxnSpMkLst>
        </pc:cxnChg>
        <pc:cxnChg chg="mod">
          <ac:chgData name="Miss C Morrison" userId="4b3ecf94-75e9-4b68-8955-6669999d133b" providerId="ADAL" clId="{6E941FD2-AF9C-40E6-9A62-077CFBBB2D99}" dt="2026-04-01T13:34:53.110" v="1992" actId="14100"/>
          <ac:cxnSpMkLst>
            <pc:docMk/>
            <pc:sldMk cId="3965879012" sldId="267"/>
            <ac:cxnSpMk id="294" creationId="{BCB92338-271D-3B6F-431A-54F45D9287F5}"/>
          </ac:cxnSpMkLst>
        </pc:cxnChg>
        <pc:cxnChg chg="mod">
          <ac:chgData name="Miss C Morrison" userId="4b3ecf94-75e9-4b68-8955-6669999d133b" providerId="ADAL" clId="{6E941FD2-AF9C-40E6-9A62-077CFBBB2D99}" dt="2026-04-01T12:51:35.261" v="1494" actId="1076"/>
          <ac:cxnSpMkLst>
            <pc:docMk/>
            <pc:sldMk cId="3965879012" sldId="267"/>
            <ac:cxnSpMk id="436" creationId="{F5B19E68-327E-D913-56A1-1A8754CAC615}"/>
          </ac:cxnSpMkLst>
        </pc:cxnChg>
        <pc:cxnChg chg="mod">
          <ac:chgData name="Miss C Morrison" userId="4b3ecf94-75e9-4b68-8955-6669999d133b" providerId="ADAL" clId="{6E941FD2-AF9C-40E6-9A62-077CFBBB2D99}" dt="2026-04-01T13:05:09.468" v="1653" actId="1076"/>
          <ac:cxnSpMkLst>
            <pc:docMk/>
            <pc:sldMk cId="3965879012" sldId="267"/>
            <ac:cxnSpMk id="437" creationId="{A80A838D-B55C-A7C5-1557-257DDEC68AD5}"/>
          </ac:cxnSpMkLst>
        </pc:cxnChg>
        <pc:cxnChg chg="mod">
          <ac:chgData name="Miss C Morrison" userId="4b3ecf94-75e9-4b68-8955-6669999d133b" providerId="ADAL" clId="{6E941FD2-AF9C-40E6-9A62-077CFBBB2D99}" dt="2026-04-01T12:49:14.141" v="1462" actId="14100"/>
          <ac:cxnSpMkLst>
            <pc:docMk/>
            <pc:sldMk cId="3965879012" sldId="267"/>
            <ac:cxnSpMk id="440" creationId="{1B9790E1-1779-6A3C-00BC-4FCAF897B515}"/>
          </ac:cxnSpMkLst>
        </pc:cxnChg>
        <pc:cxnChg chg="del mod">
          <ac:chgData name="Miss C Morrison" userId="4b3ecf94-75e9-4b68-8955-6669999d133b" providerId="ADAL" clId="{6E941FD2-AF9C-40E6-9A62-077CFBBB2D99}" dt="2026-04-01T12:52:39.579" v="1505" actId="478"/>
          <ac:cxnSpMkLst>
            <pc:docMk/>
            <pc:sldMk cId="3965879012" sldId="267"/>
            <ac:cxnSpMk id="448" creationId="{7FAFE543-4B98-1DBE-0CFC-CE5A81AC9177}"/>
          </ac:cxnSpMkLst>
        </pc:cxnChg>
        <pc:cxnChg chg="add mod">
          <ac:chgData name="Miss C Morrison" userId="4b3ecf94-75e9-4b68-8955-6669999d133b" providerId="ADAL" clId="{6E941FD2-AF9C-40E6-9A62-077CFBBB2D99}" dt="2026-04-01T13:03:29.074" v="1636" actId="14100"/>
          <ac:cxnSpMkLst>
            <pc:docMk/>
            <pc:sldMk cId="3965879012" sldId="267"/>
            <ac:cxnSpMk id="451" creationId="{F3BAE15D-2337-9BDD-683C-4FF45B4CE8D3}"/>
          </ac:cxnSpMkLst>
        </pc:cxnChg>
        <pc:cxnChg chg="mod">
          <ac:chgData name="Miss C Morrison" userId="4b3ecf94-75e9-4b68-8955-6669999d133b" providerId="ADAL" clId="{6E941FD2-AF9C-40E6-9A62-077CFBBB2D99}" dt="2026-04-01T12:53:16.461" v="1513" actId="1076"/>
          <ac:cxnSpMkLst>
            <pc:docMk/>
            <pc:sldMk cId="3965879012" sldId="267"/>
            <ac:cxnSpMk id="460" creationId="{D8482752-FF1C-9D9F-C21B-7447AAD2DFC5}"/>
          </ac:cxnSpMkLst>
        </pc:cxnChg>
        <pc:cxnChg chg="mod">
          <ac:chgData name="Miss C Morrison" userId="4b3ecf94-75e9-4b68-8955-6669999d133b" providerId="ADAL" clId="{6E941FD2-AF9C-40E6-9A62-077CFBBB2D99}" dt="2026-04-01T12:47:40.084" v="1448" actId="1076"/>
          <ac:cxnSpMkLst>
            <pc:docMk/>
            <pc:sldMk cId="3965879012" sldId="267"/>
            <ac:cxnSpMk id="488" creationId="{39E55E42-6EA6-3F08-8210-2CE6742A216F}"/>
          </ac:cxnSpMkLst>
        </pc:cxnChg>
        <pc:cxnChg chg="mod">
          <ac:chgData name="Miss C Morrison" userId="4b3ecf94-75e9-4b68-8955-6669999d133b" providerId="ADAL" clId="{6E941FD2-AF9C-40E6-9A62-077CFBBB2D99}" dt="2026-04-01T13:07:54.321" v="1701" actId="14100"/>
          <ac:cxnSpMkLst>
            <pc:docMk/>
            <pc:sldMk cId="3965879012" sldId="267"/>
            <ac:cxnSpMk id="501" creationId="{CAC092DD-65B0-7E6F-8F0D-F7507CC37742}"/>
          </ac:cxnSpMkLst>
        </pc:cxnChg>
        <pc:cxnChg chg="mod">
          <ac:chgData name="Miss C Morrison" userId="4b3ecf94-75e9-4b68-8955-6669999d133b" providerId="ADAL" clId="{6E941FD2-AF9C-40E6-9A62-077CFBBB2D99}" dt="2026-04-01T12:56:11.088" v="1553" actId="20577"/>
          <ac:cxnSpMkLst>
            <pc:docMk/>
            <pc:sldMk cId="3965879012" sldId="267"/>
            <ac:cxnSpMk id="504" creationId="{A1EE4F8B-A3A1-6554-F284-0A3C0E304F7F}"/>
          </ac:cxnSpMkLst>
        </pc:cxnChg>
        <pc:cxnChg chg="mod">
          <ac:chgData name="Miss C Morrison" userId="4b3ecf94-75e9-4b68-8955-6669999d133b" providerId="ADAL" clId="{6E941FD2-AF9C-40E6-9A62-077CFBBB2D99}" dt="2026-04-01T12:59:15.895" v="1581" actId="14100"/>
          <ac:cxnSpMkLst>
            <pc:docMk/>
            <pc:sldMk cId="3965879012" sldId="267"/>
            <ac:cxnSpMk id="506" creationId="{0E5DD814-14E1-AF1A-9BD4-13291BE40D12}"/>
          </ac:cxnSpMkLst>
        </pc:cxnChg>
        <pc:cxnChg chg="add mod">
          <ac:chgData name="Miss C Morrison" userId="4b3ecf94-75e9-4b68-8955-6669999d133b" providerId="ADAL" clId="{6E941FD2-AF9C-40E6-9A62-077CFBBB2D99}" dt="2026-04-01T13:17:28.477" v="1798" actId="14100"/>
          <ac:cxnSpMkLst>
            <pc:docMk/>
            <pc:sldMk cId="3965879012" sldId="267"/>
            <ac:cxnSpMk id="508" creationId="{CD7EEE13-BF86-1D40-4F3C-7570A39D0BCB}"/>
          </ac:cxnSpMkLst>
        </pc:cxnChg>
        <pc:cxnChg chg="mod">
          <ac:chgData name="Miss C Morrison" userId="4b3ecf94-75e9-4b68-8955-6669999d133b" providerId="ADAL" clId="{6E941FD2-AF9C-40E6-9A62-077CFBBB2D99}" dt="2026-04-01T13:00:24.652" v="1596" actId="14100"/>
          <ac:cxnSpMkLst>
            <pc:docMk/>
            <pc:sldMk cId="3965879012" sldId="267"/>
            <ac:cxnSpMk id="509" creationId="{3C41DDB1-01EF-3940-E580-CF7121EF8D65}"/>
          </ac:cxnSpMkLst>
        </pc:cxnChg>
        <pc:cxnChg chg="del mod">
          <ac:chgData name="Miss C Morrison" userId="4b3ecf94-75e9-4b68-8955-6669999d133b" providerId="ADAL" clId="{6E941FD2-AF9C-40E6-9A62-077CFBBB2D99}" dt="2026-04-01T13:10:29.096" v="1725" actId="478"/>
          <ac:cxnSpMkLst>
            <pc:docMk/>
            <pc:sldMk cId="3965879012" sldId="267"/>
            <ac:cxnSpMk id="1028" creationId="{82AAD30E-2568-9864-8C4C-1466C642C117}"/>
          </ac:cxnSpMkLst>
        </pc:cxnChg>
        <pc:cxnChg chg="mod">
          <ac:chgData name="Miss C Morrison" userId="4b3ecf94-75e9-4b68-8955-6669999d133b" providerId="ADAL" clId="{6E941FD2-AF9C-40E6-9A62-077CFBBB2D99}" dt="2026-04-01T13:33:41.142" v="1977" actId="14100"/>
          <ac:cxnSpMkLst>
            <pc:docMk/>
            <pc:sldMk cId="3965879012" sldId="267"/>
            <ac:cxnSpMk id="1049" creationId="{2FC00DF2-9D7A-2EA3-D06E-E2F2089ADC84}"/>
          </ac:cxnSpMkLst>
        </pc:cxnChg>
        <pc:cxnChg chg="mod">
          <ac:chgData name="Miss C Morrison" userId="4b3ecf94-75e9-4b68-8955-6669999d133b" providerId="ADAL" clId="{6E941FD2-AF9C-40E6-9A62-077CFBBB2D99}" dt="2026-04-01T13:34:46.556" v="1990" actId="14100"/>
          <ac:cxnSpMkLst>
            <pc:docMk/>
            <pc:sldMk cId="3965879012" sldId="267"/>
            <ac:cxnSpMk id="1062" creationId="{8306ED7E-B2C5-2E4F-725D-C3429138229B}"/>
          </ac:cxnSpMkLst>
        </pc:cxnChg>
        <pc:cxnChg chg="mod">
          <ac:chgData name="Miss C Morrison" userId="4b3ecf94-75e9-4b68-8955-6669999d133b" providerId="ADAL" clId="{6E941FD2-AF9C-40E6-9A62-077CFBBB2D99}" dt="2026-04-01T13:11:31.743" v="1739" actId="14100"/>
          <ac:cxnSpMkLst>
            <pc:docMk/>
            <pc:sldMk cId="3965879012" sldId="267"/>
            <ac:cxnSpMk id="1067" creationId="{88A867A0-BDC5-48AD-1290-70D079236F1A}"/>
          </ac:cxnSpMkLst>
        </pc:cxnChg>
        <pc:cxnChg chg="del mod">
          <ac:chgData name="Miss C Morrison" userId="4b3ecf94-75e9-4b68-8955-6669999d133b" providerId="ADAL" clId="{6E941FD2-AF9C-40E6-9A62-077CFBBB2D99}" dt="2026-04-01T13:20:37.529" v="1841" actId="478"/>
          <ac:cxnSpMkLst>
            <pc:docMk/>
            <pc:sldMk cId="3965879012" sldId="267"/>
            <ac:cxnSpMk id="1072" creationId="{C2BA4B48-4F69-CC79-1640-2F171F594895}"/>
          </ac:cxnSpMkLst>
        </pc:cxnChg>
      </pc:sldChg>
      <pc:sldChg chg="addSp delSp modSp add mod">
        <pc:chgData name="Miss C Morrison" userId="4b3ecf94-75e9-4b68-8955-6669999d133b" providerId="ADAL" clId="{6E941FD2-AF9C-40E6-9A62-077CFBBB2D99}" dt="2026-04-01T14:01:07.636" v="2313" actId="1076"/>
        <pc:sldMkLst>
          <pc:docMk/>
          <pc:sldMk cId="1017160058" sldId="268"/>
        </pc:sldMkLst>
        <pc:spChg chg="add mod ord">
          <ac:chgData name="Miss C Morrison" userId="4b3ecf94-75e9-4b68-8955-6669999d133b" providerId="ADAL" clId="{6E941FD2-AF9C-40E6-9A62-077CFBBB2D99}" dt="2026-04-01T13:52:34.099" v="2231" actId="1076"/>
          <ac:spMkLst>
            <pc:docMk/>
            <pc:sldMk cId="1017160058" sldId="268"/>
            <ac:spMk id="4" creationId="{7F4A0B3F-563E-46D8-6BDA-C65209FFB6F6}"/>
          </ac:spMkLst>
        </pc:spChg>
        <pc:spChg chg="del">
          <ac:chgData name="Miss C Morrison" userId="4b3ecf94-75e9-4b68-8955-6669999d133b" providerId="ADAL" clId="{6E941FD2-AF9C-40E6-9A62-077CFBBB2D99}" dt="2026-04-01T13:39:57.118" v="2057" actId="478"/>
          <ac:spMkLst>
            <pc:docMk/>
            <pc:sldMk cId="1017160058" sldId="268"/>
            <ac:spMk id="7" creationId="{F320E7D1-75D7-1CB1-0655-1CAA11D62F64}"/>
          </ac:spMkLst>
        </pc:spChg>
        <pc:spChg chg="del mod">
          <ac:chgData name="Miss C Morrison" userId="4b3ecf94-75e9-4b68-8955-6669999d133b" providerId="ADAL" clId="{6E941FD2-AF9C-40E6-9A62-077CFBBB2D99}" dt="2026-04-01T13:45:11.015" v="2129" actId="478"/>
          <ac:spMkLst>
            <pc:docMk/>
            <pc:sldMk cId="1017160058" sldId="268"/>
            <ac:spMk id="10" creationId="{E1DE180F-EC80-8103-E7CE-7560A7486F0C}"/>
          </ac:spMkLst>
        </pc:spChg>
        <pc:spChg chg="add mod">
          <ac:chgData name="Miss C Morrison" userId="4b3ecf94-75e9-4b68-8955-6669999d133b" providerId="ADAL" clId="{6E941FD2-AF9C-40E6-9A62-077CFBBB2D99}" dt="2026-04-01T13:50:38.094" v="2217" actId="1076"/>
          <ac:spMkLst>
            <pc:docMk/>
            <pc:sldMk cId="1017160058" sldId="268"/>
            <ac:spMk id="11" creationId="{447AC4CB-7EA1-862A-131D-DDE1CE0DF9FD}"/>
          </ac:spMkLst>
        </pc:spChg>
        <pc:spChg chg="del">
          <ac:chgData name="Miss C Morrison" userId="4b3ecf94-75e9-4b68-8955-6669999d133b" providerId="ADAL" clId="{6E941FD2-AF9C-40E6-9A62-077CFBBB2D99}" dt="2026-04-01T13:40:20.687" v="2068" actId="478"/>
          <ac:spMkLst>
            <pc:docMk/>
            <pc:sldMk cId="1017160058" sldId="268"/>
            <ac:spMk id="12" creationId="{3E508C95-81F9-6C3F-52A6-9A661215C438}"/>
          </ac:spMkLst>
        </pc:spChg>
        <pc:spChg chg="del">
          <ac:chgData name="Miss C Morrison" userId="4b3ecf94-75e9-4b68-8955-6669999d133b" providerId="ADAL" clId="{6E941FD2-AF9C-40E6-9A62-077CFBBB2D99}" dt="2026-04-01T13:40:18.804" v="2067" actId="478"/>
          <ac:spMkLst>
            <pc:docMk/>
            <pc:sldMk cId="1017160058" sldId="268"/>
            <ac:spMk id="17" creationId="{FF092D47-C067-96D2-DFA1-AB8DAC6EE173}"/>
          </ac:spMkLst>
        </pc:spChg>
        <pc:spChg chg="add mod">
          <ac:chgData name="Miss C Morrison" userId="4b3ecf94-75e9-4b68-8955-6669999d133b" providerId="ADAL" clId="{6E941FD2-AF9C-40E6-9A62-077CFBBB2D99}" dt="2026-04-01T13:53:05.220" v="2237" actId="14100"/>
          <ac:spMkLst>
            <pc:docMk/>
            <pc:sldMk cId="1017160058" sldId="268"/>
            <ac:spMk id="50" creationId="{E3131D17-8E80-8D35-F7D6-538B249C96AB}"/>
          </ac:spMkLst>
        </pc:spChg>
        <pc:spChg chg="del">
          <ac:chgData name="Miss C Morrison" userId="4b3ecf94-75e9-4b68-8955-6669999d133b" providerId="ADAL" clId="{6E941FD2-AF9C-40E6-9A62-077CFBBB2D99}" dt="2026-04-01T13:39:57.118" v="2057" actId="478"/>
          <ac:spMkLst>
            <pc:docMk/>
            <pc:sldMk cId="1017160058" sldId="268"/>
            <ac:spMk id="63" creationId="{A34E781B-3565-B435-61F7-B45578478B4B}"/>
          </ac:spMkLst>
        </pc:spChg>
        <pc:spChg chg="del">
          <ac:chgData name="Miss C Morrison" userId="4b3ecf94-75e9-4b68-8955-6669999d133b" providerId="ADAL" clId="{6E941FD2-AF9C-40E6-9A62-077CFBBB2D99}" dt="2026-04-01T13:39:57.118" v="2057" actId="478"/>
          <ac:spMkLst>
            <pc:docMk/>
            <pc:sldMk cId="1017160058" sldId="268"/>
            <ac:spMk id="69" creationId="{F8579A1C-426E-139E-244E-7B57BBB7860E}"/>
          </ac:spMkLst>
        </pc:spChg>
        <pc:spChg chg="del">
          <ac:chgData name="Miss C Morrison" userId="4b3ecf94-75e9-4b68-8955-6669999d133b" providerId="ADAL" clId="{6E941FD2-AF9C-40E6-9A62-077CFBBB2D99}" dt="2026-04-01T13:39:57.118" v="2057" actId="478"/>
          <ac:spMkLst>
            <pc:docMk/>
            <pc:sldMk cId="1017160058" sldId="268"/>
            <ac:spMk id="75" creationId="{5752E085-1CDD-BCC5-BD08-5394BF079937}"/>
          </ac:spMkLst>
        </pc:spChg>
        <pc:spChg chg="del">
          <ac:chgData name="Miss C Morrison" userId="4b3ecf94-75e9-4b68-8955-6669999d133b" providerId="ADAL" clId="{6E941FD2-AF9C-40E6-9A62-077CFBBB2D99}" dt="2026-04-01T13:40:20.687" v="2068" actId="478"/>
          <ac:spMkLst>
            <pc:docMk/>
            <pc:sldMk cId="1017160058" sldId="268"/>
            <ac:spMk id="85" creationId="{6AFD1C97-A73C-2075-87CB-C898CF1070DD}"/>
          </ac:spMkLst>
        </pc:spChg>
        <pc:spChg chg="del">
          <ac:chgData name="Miss C Morrison" userId="4b3ecf94-75e9-4b68-8955-6669999d133b" providerId="ADAL" clId="{6E941FD2-AF9C-40E6-9A62-077CFBBB2D99}" dt="2026-04-01T13:40:20.687" v="2068" actId="478"/>
          <ac:spMkLst>
            <pc:docMk/>
            <pc:sldMk cId="1017160058" sldId="268"/>
            <ac:spMk id="87" creationId="{EF0CD0A3-4148-6E56-A63A-E84A856692C6}"/>
          </ac:spMkLst>
        </pc:spChg>
        <pc:spChg chg="del">
          <ac:chgData name="Miss C Morrison" userId="4b3ecf94-75e9-4b68-8955-6669999d133b" providerId="ADAL" clId="{6E941FD2-AF9C-40E6-9A62-077CFBBB2D99}" dt="2026-04-01T13:40:18.804" v="2067" actId="478"/>
          <ac:spMkLst>
            <pc:docMk/>
            <pc:sldMk cId="1017160058" sldId="268"/>
            <ac:spMk id="96" creationId="{CE8C16FE-47B3-1E39-997D-184B72A9F5D2}"/>
          </ac:spMkLst>
        </pc:spChg>
        <pc:spChg chg="del">
          <ac:chgData name="Miss C Morrison" userId="4b3ecf94-75e9-4b68-8955-6669999d133b" providerId="ADAL" clId="{6E941FD2-AF9C-40E6-9A62-077CFBBB2D99}" dt="2026-04-01T13:40:20.687" v="2068" actId="478"/>
          <ac:spMkLst>
            <pc:docMk/>
            <pc:sldMk cId="1017160058" sldId="268"/>
            <ac:spMk id="102" creationId="{BA48A852-14FA-AB7F-C730-D75E9D8ECB13}"/>
          </ac:spMkLst>
        </pc:spChg>
        <pc:spChg chg="del">
          <ac:chgData name="Miss C Morrison" userId="4b3ecf94-75e9-4b68-8955-6669999d133b" providerId="ADAL" clId="{6E941FD2-AF9C-40E6-9A62-077CFBBB2D99}" dt="2026-04-01T13:39:57.118" v="2057" actId="478"/>
          <ac:spMkLst>
            <pc:docMk/>
            <pc:sldMk cId="1017160058" sldId="268"/>
            <ac:spMk id="120" creationId="{A26526B5-EFB4-8DA4-6D34-D290E20FEBB5}"/>
          </ac:spMkLst>
        </pc:spChg>
        <pc:spChg chg="del">
          <ac:chgData name="Miss C Morrison" userId="4b3ecf94-75e9-4b68-8955-6669999d133b" providerId="ADAL" clId="{6E941FD2-AF9C-40E6-9A62-077CFBBB2D99}" dt="2026-04-01T13:40:18.804" v="2067" actId="478"/>
          <ac:spMkLst>
            <pc:docMk/>
            <pc:sldMk cId="1017160058" sldId="268"/>
            <ac:spMk id="122" creationId="{0C4D8F9E-161B-CB21-B9A3-6B98B58B19B4}"/>
          </ac:spMkLst>
        </pc:spChg>
        <pc:spChg chg="del">
          <ac:chgData name="Miss C Morrison" userId="4b3ecf94-75e9-4b68-8955-6669999d133b" providerId="ADAL" clId="{6E941FD2-AF9C-40E6-9A62-077CFBBB2D99}" dt="2026-04-01T13:40:20.687" v="2068" actId="478"/>
          <ac:spMkLst>
            <pc:docMk/>
            <pc:sldMk cId="1017160058" sldId="268"/>
            <ac:spMk id="126" creationId="{9870AA7C-7D89-551A-D8FB-DD98BFA8C784}"/>
          </ac:spMkLst>
        </pc:spChg>
        <pc:spChg chg="mod">
          <ac:chgData name="Miss C Morrison" userId="4b3ecf94-75e9-4b68-8955-6669999d133b" providerId="ADAL" clId="{6E941FD2-AF9C-40E6-9A62-077CFBBB2D99}" dt="2026-04-01T13:51:21.301" v="2222" actId="14100"/>
          <ac:spMkLst>
            <pc:docMk/>
            <pc:sldMk cId="1017160058" sldId="268"/>
            <ac:spMk id="132" creationId="{7DC2421D-EA58-D074-493E-30611CCC467E}"/>
          </ac:spMkLst>
        </pc:spChg>
        <pc:spChg chg="mod">
          <ac:chgData name="Miss C Morrison" userId="4b3ecf94-75e9-4b68-8955-6669999d133b" providerId="ADAL" clId="{6E941FD2-AF9C-40E6-9A62-077CFBBB2D99}" dt="2026-04-01T13:41:45.846" v="2090" actId="1076"/>
          <ac:spMkLst>
            <pc:docMk/>
            <pc:sldMk cId="1017160058" sldId="268"/>
            <ac:spMk id="133" creationId="{DB459210-113E-85E5-E0D5-7A6072F70ED0}"/>
          </ac:spMkLst>
        </pc:spChg>
        <pc:spChg chg="mod">
          <ac:chgData name="Miss C Morrison" userId="4b3ecf94-75e9-4b68-8955-6669999d133b" providerId="ADAL" clId="{6E941FD2-AF9C-40E6-9A62-077CFBBB2D99}" dt="2026-04-01T13:41:37.570" v="2089" actId="14100"/>
          <ac:spMkLst>
            <pc:docMk/>
            <pc:sldMk cId="1017160058" sldId="268"/>
            <ac:spMk id="136" creationId="{359571EC-4B91-ADF5-2403-E915F2A9854F}"/>
          </ac:spMkLst>
        </pc:spChg>
        <pc:spChg chg="del">
          <ac:chgData name="Miss C Morrison" userId="4b3ecf94-75e9-4b68-8955-6669999d133b" providerId="ADAL" clId="{6E941FD2-AF9C-40E6-9A62-077CFBBB2D99}" dt="2026-04-01T13:40:14.152" v="2066" actId="478"/>
          <ac:spMkLst>
            <pc:docMk/>
            <pc:sldMk cId="1017160058" sldId="268"/>
            <ac:spMk id="138" creationId="{3A76CCE0-B8B5-5867-F86F-72C520A96999}"/>
          </ac:spMkLst>
        </pc:spChg>
        <pc:spChg chg="del">
          <ac:chgData name="Miss C Morrison" userId="4b3ecf94-75e9-4b68-8955-6669999d133b" providerId="ADAL" clId="{6E941FD2-AF9C-40E6-9A62-077CFBBB2D99}" dt="2026-04-01T13:40:18.804" v="2067" actId="478"/>
          <ac:spMkLst>
            <pc:docMk/>
            <pc:sldMk cId="1017160058" sldId="268"/>
            <ac:spMk id="139" creationId="{6CA02FE7-FCE6-E377-6FE2-975B2CAD602B}"/>
          </ac:spMkLst>
        </pc:spChg>
        <pc:spChg chg="del">
          <ac:chgData name="Miss C Morrison" userId="4b3ecf94-75e9-4b68-8955-6669999d133b" providerId="ADAL" clId="{6E941FD2-AF9C-40E6-9A62-077CFBBB2D99}" dt="2026-04-01T13:39:58.269" v="2058" actId="478"/>
          <ac:spMkLst>
            <pc:docMk/>
            <pc:sldMk cId="1017160058" sldId="268"/>
            <ac:spMk id="140" creationId="{A5C3A075-EF66-4FDC-F93C-178810395F51}"/>
          </ac:spMkLst>
        </pc:spChg>
        <pc:spChg chg="del">
          <ac:chgData name="Miss C Morrison" userId="4b3ecf94-75e9-4b68-8955-6669999d133b" providerId="ADAL" clId="{6E941FD2-AF9C-40E6-9A62-077CFBBB2D99}" dt="2026-04-01T13:40:18.804" v="2067" actId="478"/>
          <ac:spMkLst>
            <pc:docMk/>
            <pc:sldMk cId="1017160058" sldId="268"/>
            <ac:spMk id="141" creationId="{2E1ECC9A-6D04-B69E-29C8-40471DB5670F}"/>
          </ac:spMkLst>
        </pc:spChg>
        <pc:spChg chg="del">
          <ac:chgData name="Miss C Morrison" userId="4b3ecf94-75e9-4b68-8955-6669999d133b" providerId="ADAL" clId="{6E941FD2-AF9C-40E6-9A62-077CFBBB2D99}" dt="2026-04-01T13:39:57.118" v="2057" actId="478"/>
          <ac:spMkLst>
            <pc:docMk/>
            <pc:sldMk cId="1017160058" sldId="268"/>
            <ac:spMk id="142" creationId="{92585C4E-34C9-799E-AB3A-F9C0CEF595E5}"/>
          </ac:spMkLst>
        </pc:spChg>
        <pc:spChg chg="del">
          <ac:chgData name="Miss C Morrison" userId="4b3ecf94-75e9-4b68-8955-6669999d133b" providerId="ADAL" clId="{6E941FD2-AF9C-40E6-9A62-077CFBBB2D99}" dt="2026-04-01T13:39:57.118" v="2057" actId="478"/>
          <ac:spMkLst>
            <pc:docMk/>
            <pc:sldMk cId="1017160058" sldId="268"/>
            <ac:spMk id="143" creationId="{3C2305F4-2BD7-1C2A-683D-A74CCDAFC2CE}"/>
          </ac:spMkLst>
        </pc:spChg>
        <pc:spChg chg="del">
          <ac:chgData name="Miss C Morrison" userId="4b3ecf94-75e9-4b68-8955-6669999d133b" providerId="ADAL" clId="{6E941FD2-AF9C-40E6-9A62-077CFBBB2D99}" dt="2026-04-01T13:41:26.346" v="2087" actId="478"/>
          <ac:spMkLst>
            <pc:docMk/>
            <pc:sldMk cId="1017160058" sldId="268"/>
            <ac:spMk id="152" creationId="{70DC9912-01C8-DD81-AA24-72CC9402DC6E}"/>
          </ac:spMkLst>
        </pc:spChg>
        <pc:spChg chg="del">
          <ac:chgData name="Miss C Morrison" userId="4b3ecf94-75e9-4b68-8955-6669999d133b" providerId="ADAL" clId="{6E941FD2-AF9C-40E6-9A62-077CFBBB2D99}" dt="2026-04-01T13:39:57.118" v="2057" actId="478"/>
          <ac:spMkLst>
            <pc:docMk/>
            <pc:sldMk cId="1017160058" sldId="268"/>
            <ac:spMk id="154" creationId="{8A01E804-83B8-B5CF-87EF-99CBFE2B5AA3}"/>
          </ac:spMkLst>
        </pc:spChg>
        <pc:spChg chg="del">
          <ac:chgData name="Miss C Morrison" userId="4b3ecf94-75e9-4b68-8955-6669999d133b" providerId="ADAL" clId="{6E941FD2-AF9C-40E6-9A62-077CFBBB2D99}" dt="2026-04-01T13:40:18.804" v="2067" actId="478"/>
          <ac:spMkLst>
            <pc:docMk/>
            <pc:sldMk cId="1017160058" sldId="268"/>
            <ac:spMk id="155" creationId="{4D6C52CB-1F50-4232-AEC4-F9BFC2662DE9}"/>
          </ac:spMkLst>
        </pc:spChg>
        <pc:spChg chg="mod">
          <ac:chgData name="Miss C Morrison" userId="4b3ecf94-75e9-4b68-8955-6669999d133b" providerId="ADAL" clId="{6E941FD2-AF9C-40E6-9A62-077CFBBB2D99}" dt="2026-04-01T13:40:41.386" v="2076" actId="1076"/>
          <ac:spMkLst>
            <pc:docMk/>
            <pc:sldMk cId="1017160058" sldId="268"/>
            <ac:spMk id="157" creationId="{6D762CA8-44C1-84E4-4ECF-64E796E323F7}"/>
          </ac:spMkLst>
        </pc:spChg>
        <pc:spChg chg="mod">
          <ac:chgData name="Miss C Morrison" userId="4b3ecf94-75e9-4b68-8955-6669999d133b" providerId="ADAL" clId="{6E941FD2-AF9C-40E6-9A62-077CFBBB2D99}" dt="2026-04-01T13:40:49.666" v="2077" actId="1076"/>
          <ac:spMkLst>
            <pc:docMk/>
            <pc:sldMk cId="1017160058" sldId="268"/>
            <ac:spMk id="169" creationId="{68FBC653-E076-B7E4-834D-6CE7886120B4}"/>
          </ac:spMkLst>
        </pc:spChg>
        <pc:spChg chg="del">
          <ac:chgData name="Miss C Morrison" userId="4b3ecf94-75e9-4b68-8955-6669999d133b" providerId="ADAL" clId="{6E941FD2-AF9C-40E6-9A62-077CFBBB2D99}" dt="2026-04-01T13:40:20.687" v="2068" actId="478"/>
          <ac:spMkLst>
            <pc:docMk/>
            <pc:sldMk cId="1017160058" sldId="268"/>
            <ac:spMk id="178" creationId="{873C94BA-1894-DF47-BDB9-3C78AA4D68C2}"/>
          </ac:spMkLst>
        </pc:spChg>
        <pc:spChg chg="del mod">
          <ac:chgData name="Miss C Morrison" userId="4b3ecf94-75e9-4b68-8955-6669999d133b" providerId="ADAL" clId="{6E941FD2-AF9C-40E6-9A62-077CFBBB2D99}" dt="2026-04-01T13:41:02.691" v="2078" actId="478"/>
          <ac:spMkLst>
            <pc:docMk/>
            <pc:sldMk cId="1017160058" sldId="268"/>
            <ac:spMk id="189" creationId="{2733B502-59EA-7517-5ECB-31B4F742C0ED}"/>
          </ac:spMkLst>
        </pc:spChg>
        <pc:spChg chg="del mod">
          <ac:chgData name="Miss C Morrison" userId="4b3ecf94-75e9-4b68-8955-6669999d133b" providerId="ADAL" clId="{6E941FD2-AF9C-40E6-9A62-077CFBBB2D99}" dt="2026-04-01T13:46:33.326" v="2154" actId="478"/>
          <ac:spMkLst>
            <pc:docMk/>
            <pc:sldMk cId="1017160058" sldId="268"/>
            <ac:spMk id="196" creationId="{C665BBB5-ECDE-C5E9-7187-F6D36384B4E2}"/>
          </ac:spMkLst>
        </pc:spChg>
        <pc:spChg chg="mod">
          <ac:chgData name="Miss C Morrison" userId="4b3ecf94-75e9-4b68-8955-6669999d133b" providerId="ADAL" clId="{6E941FD2-AF9C-40E6-9A62-077CFBBB2D99}" dt="2026-04-01T13:50:19.694" v="2212" actId="1076"/>
          <ac:spMkLst>
            <pc:docMk/>
            <pc:sldMk cId="1017160058" sldId="268"/>
            <ac:spMk id="197" creationId="{713FAB6D-4688-BB66-AF33-2B656C7A0EFD}"/>
          </ac:spMkLst>
        </pc:spChg>
        <pc:spChg chg="mod">
          <ac:chgData name="Miss C Morrison" userId="4b3ecf94-75e9-4b68-8955-6669999d133b" providerId="ADAL" clId="{6E941FD2-AF9C-40E6-9A62-077CFBBB2D99}" dt="2026-04-01T13:49:45.598" v="2202" actId="1076"/>
          <ac:spMkLst>
            <pc:docMk/>
            <pc:sldMk cId="1017160058" sldId="268"/>
            <ac:spMk id="198" creationId="{28D71606-5C0C-2D80-CF60-00408B320066}"/>
          </ac:spMkLst>
        </pc:spChg>
        <pc:spChg chg="mod">
          <ac:chgData name="Miss C Morrison" userId="4b3ecf94-75e9-4b68-8955-6669999d133b" providerId="ADAL" clId="{6E941FD2-AF9C-40E6-9A62-077CFBBB2D99}" dt="2026-04-01T13:50:52.936" v="2219" actId="1076"/>
          <ac:spMkLst>
            <pc:docMk/>
            <pc:sldMk cId="1017160058" sldId="268"/>
            <ac:spMk id="199" creationId="{5054C4C8-98B1-A758-6072-668F67CFDBFB}"/>
          </ac:spMkLst>
        </pc:spChg>
        <pc:spChg chg="mod">
          <ac:chgData name="Miss C Morrison" userId="4b3ecf94-75e9-4b68-8955-6669999d133b" providerId="ADAL" clId="{6E941FD2-AF9C-40E6-9A62-077CFBBB2D99}" dt="2026-04-01T13:49:25.888" v="2198" actId="1076"/>
          <ac:spMkLst>
            <pc:docMk/>
            <pc:sldMk cId="1017160058" sldId="268"/>
            <ac:spMk id="200" creationId="{CC735F4D-2D72-01A5-4D0A-8012145F6B3A}"/>
          </ac:spMkLst>
        </pc:spChg>
        <pc:spChg chg="add del mod">
          <ac:chgData name="Miss C Morrison" userId="4b3ecf94-75e9-4b68-8955-6669999d133b" providerId="ADAL" clId="{6E941FD2-AF9C-40E6-9A62-077CFBBB2D99}" dt="2026-04-01T13:52:52.190" v="2234" actId="14100"/>
          <ac:spMkLst>
            <pc:docMk/>
            <pc:sldMk cId="1017160058" sldId="268"/>
            <ac:spMk id="206" creationId="{EC70869F-691A-680E-6F63-32B4E21A001E}"/>
          </ac:spMkLst>
        </pc:spChg>
        <pc:spChg chg="mod">
          <ac:chgData name="Miss C Morrison" userId="4b3ecf94-75e9-4b68-8955-6669999d133b" providerId="ADAL" clId="{6E941FD2-AF9C-40E6-9A62-077CFBBB2D99}" dt="2026-04-01T13:49:09.891" v="2195" actId="1076"/>
          <ac:spMkLst>
            <pc:docMk/>
            <pc:sldMk cId="1017160058" sldId="268"/>
            <ac:spMk id="220" creationId="{D8E040DF-123E-134D-37B7-0A586E0D1378}"/>
          </ac:spMkLst>
        </pc:spChg>
        <pc:spChg chg="del mod">
          <ac:chgData name="Miss C Morrison" userId="4b3ecf94-75e9-4b68-8955-6669999d133b" providerId="ADAL" clId="{6E941FD2-AF9C-40E6-9A62-077CFBBB2D99}" dt="2026-04-01T13:41:04.012" v="2079" actId="478"/>
          <ac:spMkLst>
            <pc:docMk/>
            <pc:sldMk cId="1017160058" sldId="268"/>
            <ac:spMk id="222" creationId="{1812AD40-5B9D-E8D5-AC7E-A45AA6E15BC4}"/>
          </ac:spMkLst>
        </pc:spChg>
        <pc:spChg chg="mod">
          <ac:chgData name="Miss C Morrison" userId="4b3ecf94-75e9-4b68-8955-6669999d133b" providerId="ADAL" clId="{6E941FD2-AF9C-40E6-9A62-077CFBBB2D99}" dt="2026-04-01T13:51:03.479" v="2220" actId="1076"/>
          <ac:spMkLst>
            <pc:docMk/>
            <pc:sldMk cId="1017160058" sldId="268"/>
            <ac:spMk id="227" creationId="{040533C9-840C-4A79-39A4-DAE38106CA48}"/>
          </ac:spMkLst>
        </pc:spChg>
        <pc:spChg chg="del">
          <ac:chgData name="Miss C Morrison" userId="4b3ecf94-75e9-4b68-8955-6669999d133b" providerId="ADAL" clId="{6E941FD2-AF9C-40E6-9A62-077CFBBB2D99}" dt="2026-04-01T13:46:57.160" v="2166" actId="478"/>
          <ac:spMkLst>
            <pc:docMk/>
            <pc:sldMk cId="1017160058" sldId="268"/>
            <ac:spMk id="239" creationId="{DB4114F6-14BA-3DD6-5AA8-7EC6A490BE10}"/>
          </ac:spMkLst>
        </pc:spChg>
        <pc:spChg chg="del mod">
          <ac:chgData name="Miss C Morrison" userId="4b3ecf94-75e9-4b68-8955-6669999d133b" providerId="ADAL" clId="{6E941FD2-AF9C-40E6-9A62-077CFBBB2D99}" dt="2026-04-01T13:46:52.284" v="2162" actId="478"/>
          <ac:spMkLst>
            <pc:docMk/>
            <pc:sldMk cId="1017160058" sldId="268"/>
            <ac:spMk id="241" creationId="{A3BA9131-64D5-6561-C306-AD0D1DF99A3C}"/>
          </ac:spMkLst>
        </pc:spChg>
        <pc:spChg chg="del mod">
          <ac:chgData name="Miss C Morrison" userId="4b3ecf94-75e9-4b68-8955-6669999d133b" providerId="ADAL" clId="{6E941FD2-AF9C-40E6-9A62-077CFBBB2D99}" dt="2026-04-01T13:46:55.745" v="2165" actId="478"/>
          <ac:spMkLst>
            <pc:docMk/>
            <pc:sldMk cId="1017160058" sldId="268"/>
            <ac:spMk id="252" creationId="{AEC2CAE0-66DD-AB92-F72A-899594A1470F}"/>
          </ac:spMkLst>
        </pc:spChg>
        <pc:spChg chg="del">
          <ac:chgData name="Miss C Morrison" userId="4b3ecf94-75e9-4b68-8955-6669999d133b" providerId="ADAL" clId="{6E941FD2-AF9C-40E6-9A62-077CFBBB2D99}" dt="2026-04-01T13:46:49.471" v="2159" actId="478"/>
          <ac:spMkLst>
            <pc:docMk/>
            <pc:sldMk cId="1017160058" sldId="268"/>
            <ac:spMk id="295" creationId="{D82290A7-41E0-5BEE-5CB9-31DDD3C1658E}"/>
          </ac:spMkLst>
        </pc:spChg>
        <pc:spChg chg="mod">
          <ac:chgData name="Miss C Morrison" userId="4b3ecf94-75e9-4b68-8955-6669999d133b" providerId="ADAL" clId="{6E941FD2-AF9C-40E6-9A62-077CFBBB2D99}" dt="2026-04-01T13:40:49.666" v="2077" actId="1076"/>
          <ac:spMkLst>
            <pc:docMk/>
            <pc:sldMk cId="1017160058" sldId="268"/>
            <ac:spMk id="405" creationId="{99146927-60E5-D833-4449-087AEF633BB2}"/>
          </ac:spMkLst>
        </pc:spChg>
        <pc:spChg chg="del">
          <ac:chgData name="Miss C Morrison" userId="4b3ecf94-75e9-4b68-8955-6669999d133b" providerId="ADAL" clId="{6E941FD2-AF9C-40E6-9A62-077CFBBB2D99}" dt="2026-04-01T13:40:18.804" v="2067" actId="478"/>
          <ac:spMkLst>
            <pc:docMk/>
            <pc:sldMk cId="1017160058" sldId="268"/>
            <ac:spMk id="450" creationId="{D0386D8D-DE4A-9F55-6B82-E3AE5692CCCB}"/>
          </ac:spMkLst>
        </pc:spChg>
        <pc:spChg chg="del">
          <ac:chgData name="Miss C Morrison" userId="4b3ecf94-75e9-4b68-8955-6669999d133b" providerId="ADAL" clId="{6E941FD2-AF9C-40E6-9A62-077CFBBB2D99}" dt="2026-04-01T13:39:57.118" v="2057" actId="478"/>
          <ac:spMkLst>
            <pc:docMk/>
            <pc:sldMk cId="1017160058" sldId="268"/>
            <ac:spMk id="459" creationId="{7D9DA425-FA8E-653A-5EEC-F14B37270CDC}"/>
          </ac:spMkLst>
        </pc:spChg>
        <pc:spChg chg="del">
          <ac:chgData name="Miss C Morrison" userId="4b3ecf94-75e9-4b68-8955-6669999d133b" providerId="ADAL" clId="{6E941FD2-AF9C-40E6-9A62-077CFBBB2D99}" dt="2026-04-01T13:39:59.923" v="2059" actId="478"/>
          <ac:spMkLst>
            <pc:docMk/>
            <pc:sldMk cId="1017160058" sldId="268"/>
            <ac:spMk id="473" creationId="{5BF91C37-CF40-7723-D97C-AD590A7D4064}"/>
          </ac:spMkLst>
        </pc:spChg>
        <pc:spChg chg="del">
          <ac:chgData name="Miss C Morrison" userId="4b3ecf94-75e9-4b68-8955-6669999d133b" providerId="ADAL" clId="{6E941FD2-AF9C-40E6-9A62-077CFBBB2D99}" dt="2026-04-01T13:39:57.118" v="2057" actId="478"/>
          <ac:spMkLst>
            <pc:docMk/>
            <pc:sldMk cId="1017160058" sldId="268"/>
            <ac:spMk id="500" creationId="{7C51E186-D1F6-C0CB-9F39-E1966C70DA36}"/>
          </ac:spMkLst>
        </pc:spChg>
        <pc:spChg chg="mod">
          <ac:chgData name="Miss C Morrison" userId="4b3ecf94-75e9-4b68-8955-6669999d133b" providerId="ADAL" clId="{6E941FD2-AF9C-40E6-9A62-077CFBBB2D99}" dt="2026-04-01T13:50:24.939" v="2213" actId="1076"/>
          <ac:spMkLst>
            <pc:docMk/>
            <pc:sldMk cId="1017160058" sldId="268"/>
            <ac:spMk id="510" creationId="{B79D0C6C-DBB1-6145-4BFE-4049B4E3B7CB}"/>
          </ac:spMkLst>
        </pc:spChg>
        <pc:spChg chg="del mod">
          <ac:chgData name="Miss C Morrison" userId="4b3ecf94-75e9-4b68-8955-6669999d133b" providerId="ADAL" clId="{6E941FD2-AF9C-40E6-9A62-077CFBBB2D99}" dt="2026-04-01T13:41:07.239" v="2081" actId="478"/>
          <ac:spMkLst>
            <pc:docMk/>
            <pc:sldMk cId="1017160058" sldId="268"/>
            <ac:spMk id="1038" creationId="{BB7CCA06-AF6F-CFF7-E331-AD7378E089BE}"/>
          </ac:spMkLst>
        </pc:spChg>
        <pc:grpChg chg="del">
          <ac:chgData name="Miss C Morrison" userId="4b3ecf94-75e9-4b68-8955-6669999d133b" providerId="ADAL" clId="{6E941FD2-AF9C-40E6-9A62-077CFBBB2D99}" dt="2026-04-01T13:40:23.120" v="2069" actId="478"/>
          <ac:grpSpMkLst>
            <pc:docMk/>
            <pc:sldMk cId="1017160058" sldId="268"/>
            <ac:grpSpMk id="111" creationId="{31848508-B856-A1EB-738A-AAA8D37DDDA9}"/>
          </ac:grpSpMkLst>
        </pc:grpChg>
        <pc:grpChg chg="del">
          <ac:chgData name="Miss C Morrison" userId="4b3ecf94-75e9-4b68-8955-6669999d133b" providerId="ADAL" clId="{6E941FD2-AF9C-40E6-9A62-077CFBBB2D99}" dt="2026-04-01T13:40:09.022" v="2064" actId="478"/>
          <ac:grpSpMkLst>
            <pc:docMk/>
            <pc:sldMk cId="1017160058" sldId="268"/>
            <ac:grpSpMk id="145" creationId="{F1D89F9D-F0A9-9E51-857C-8EDD65EEBB43}"/>
          </ac:grpSpMkLst>
        </pc:grpChg>
        <pc:grpChg chg="del">
          <ac:chgData name="Miss C Morrison" userId="4b3ecf94-75e9-4b68-8955-6669999d133b" providerId="ADAL" clId="{6E941FD2-AF9C-40E6-9A62-077CFBBB2D99}" dt="2026-04-01T13:40:23.914" v="2070" actId="478"/>
          <ac:grpSpMkLst>
            <pc:docMk/>
            <pc:sldMk cId="1017160058" sldId="268"/>
            <ac:grpSpMk id="162" creationId="{A0A37C6A-FFF7-B80D-F8A9-9235FD76896F}"/>
          </ac:grpSpMkLst>
        </pc:grpChg>
        <pc:grpChg chg="del">
          <ac:chgData name="Miss C Morrison" userId="4b3ecf94-75e9-4b68-8955-6669999d133b" providerId="ADAL" clId="{6E941FD2-AF9C-40E6-9A62-077CFBBB2D99}" dt="2026-04-01T13:41:08.584" v="2082" actId="478"/>
          <ac:grpSpMkLst>
            <pc:docMk/>
            <pc:sldMk cId="1017160058" sldId="268"/>
            <ac:grpSpMk id="166" creationId="{7837C7FF-ED5B-2C9B-0ECA-494062EAD040}"/>
          </ac:grpSpMkLst>
        </pc:grpChg>
        <pc:grpChg chg="del">
          <ac:chgData name="Miss C Morrison" userId="4b3ecf94-75e9-4b68-8955-6669999d133b" providerId="ADAL" clId="{6E941FD2-AF9C-40E6-9A62-077CFBBB2D99}" dt="2026-04-01T13:40:09.022" v="2064" actId="478"/>
          <ac:grpSpMkLst>
            <pc:docMk/>
            <pc:sldMk cId="1017160058" sldId="268"/>
            <ac:grpSpMk id="193" creationId="{89E68525-85CA-F9C1-ABB4-36D268A4DB94}"/>
          </ac:grpSpMkLst>
        </pc:grpChg>
        <pc:grpChg chg="del">
          <ac:chgData name="Miss C Morrison" userId="4b3ecf94-75e9-4b68-8955-6669999d133b" providerId="ADAL" clId="{6E941FD2-AF9C-40E6-9A62-077CFBBB2D99}" dt="2026-04-01T13:40:01.644" v="2060" actId="478"/>
          <ac:grpSpMkLst>
            <pc:docMk/>
            <pc:sldMk cId="1017160058" sldId="268"/>
            <ac:grpSpMk id="472" creationId="{7AD4DB17-6CBC-A953-667A-93DEB90051AB}"/>
          </ac:grpSpMkLst>
        </pc:grpChg>
        <pc:grpChg chg="del">
          <ac:chgData name="Miss C Morrison" userId="4b3ecf94-75e9-4b68-8955-6669999d133b" providerId="ADAL" clId="{6E941FD2-AF9C-40E6-9A62-077CFBBB2D99}" dt="2026-04-01T13:39:42.288" v="2056" actId="478"/>
          <ac:grpSpMkLst>
            <pc:docMk/>
            <pc:sldMk cId="1017160058" sldId="268"/>
            <ac:grpSpMk id="1070" creationId="{E4C98B44-0662-07D5-0644-F96D2FBFE1F3}"/>
          </ac:grpSpMkLst>
        </pc:grpChg>
        <pc:picChg chg="del">
          <ac:chgData name="Miss C Morrison" userId="4b3ecf94-75e9-4b68-8955-6669999d133b" providerId="ADAL" clId="{6E941FD2-AF9C-40E6-9A62-077CFBBB2D99}" dt="2026-04-01T13:40:26.487" v="2072" actId="478"/>
          <ac:picMkLst>
            <pc:docMk/>
            <pc:sldMk cId="1017160058" sldId="268"/>
            <ac:picMk id="469" creationId="{2D497C11-242D-3F63-BD49-B1BD7990F205}"/>
          </ac:picMkLst>
        </pc:picChg>
        <pc:picChg chg="del">
          <ac:chgData name="Miss C Morrison" userId="4b3ecf94-75e9-4b68-8955-6669999d133b" providerId="ADAL" clId="{6E941FD2-AF9C-40E6-9A62-077CFBBB2D99}" dt="2026-04-01T13:40:04.378" v="2062" actId="478"/>
          <ac:picMkLst>
            <pc:docMk/>
            <pc:sldMk cId="1017160058" sldId="268"/>
            <ac:picMk id="497" creationId="{AB05FA34-5E49-19EB-9DB1-8C376EE44275}"/>
          </ac:picMkLst>
        </pc:picChg>
        <pc:picChg chg="del">
          <ac:chgData name="Miss C Morrison" userId="4b3ecf94-75e9-4b68-8955-6669999d133b" providerId="ADAL" clId="{6E941FD2-AF9C-40E6-9A62-077CFBBB2D99}" dt="2026-04-01T13:40:05.708" v="2063" actId="478"/>
          <ac:picMkLst>
            <pc:docMk/>
            <pc:sldMk cId="1017160058" sldId="268"/>
            <ac:picMk id="1083" creationId="{641A0ABB-11F9-C8F7-CF28-352B9249CBB4}"/>
          </ac:picMkLst>
        </pc:picChg>
        <pc:picChg chg="del">
          <ac:chgData name="Miss C Morrison" userId="4b3ecf94-75e9-4b68-8955-6669999d133b" providerId="ADAL" clId="{6E941FD2-AF9C-40E6-9A62-077CFBBB2D99}" dt="2026-04-01T13:40:25.225" v="2071" actId="478"/>
          <ac:picMkLst>
            <pc:docMk/>
            <pc:sldMk cId="1017160058" sldId="268"/>
            <ac:picMk id="1086" creationId="{1D332F8A-D12C-6FDB-7DA8-AA3F24861CEC}"/>
          </ac:picMkLst>
        </pc:picChg>
        <pc:picChg chg="del">
          <ac:chgData name="Miss C Morrison" userId="4b3ecf94-75e9-4b68-8955-6669999d133b" providerId="ADAL" clId="{6E941FD2-AF9C-40E6-9A62-077CFBBB2D99}" dt="2026-04-01T13:40:03.350" v="2061" actId="478"/>
          <ac:picMkLst>
            <pc:docMk/>
            <pc:sldMk cId="1017160058" sldId="268"/>
            <ac:picMk id="2052" creationId="{23D463DC-E452-D394-0C7A-5679D04BAEBD}"/>
          </ac:picMkLst>
        </pc:picChg>
        <pc:picChg chg="del">
          <ac:chgData name="Miss C Morrison" userId="4b3ecf94-75e9-4b68-8955-6669999d133b" providerId="ADAL" clId="{6E941FD2-AF9C-40E6-9A62-077CFBBB2D99}" dt="2026-04-01T13:42:58.956" v="2106" actId="478"/>
          <ac:picMkLst>
            <pc:docMk/>
            <pc:sldMk cId="1017160058" sldId="268"/>
            <ac:picMk id="2056" creationId="{A10C53C6-3F23-A3F1-9AF1-E155BC584A47}"/>
          </ac:picMkLst>
        </pc:picChg>
        <pc:picChg chg="del">
          <ac:chgData name="Miss C Morrison" userId="4b3ecf94-75e9-4b68-8955-6669999d133b" providerId="ADAL" clId="{6E941FD2-AF9C-40E6-9A62-077CFBBB2D99}" dt="2026-04-01T13:40:10.816" v="2065" actId="478"/>
          <ac:picMkLst>
            <pc:docMk/>
            <pc:sldMk cId="1017160058" sldId="268"/>
            <ac:picMk id="2058" creationId="{5784158E-4B1E-824D-2E0A-220A17466A8B}"/>
          </ac:picMkLst>
        </pc:picChg>
        <pc:picChg chg="add mod">
          <ac:chgData name="Miss C Morrison" userId="4b3ecf94-75e9-4b68-8955-6669999d133b" providerId="ADAL" clId="{6E941FD2-AF9C-40E6-9A62-077CFBBB2D99}" dt="2026-04-01T13:59:11.613" v="2295" actId="1076"/>
          <ac:picMkLst>
            <pc:docMk/>
            <pc:sldMk cId="1017160058" sldId="268"/>
            <ac:picMk id="4098" creationId="{DDFC33EC-2FF1-93C4-45FD-859636728900}"/>
          </ac:picMkLst>
        </pc:picChg>
        <pc:picChg chg="add mod">
          <ac:chgData name="Miss C Morrison" userId="4b3ecf94-75e9-4b68-8955-6669999d133b" providerId="ADAL" clId="{6E941FD2-AF9C-40E6-9A62-077CFBBB2D99}" dt="2026-04-01T13:59:11.613" v="2295" actId="1076"/>
          <ac:picMkLst>
            <pc:docMk/>
            <pc:sldMk cId="1017160058" sldId="268"/>
            <ac:picMk id="4100" creationId="{26B6D36E-0ADF-45A1-2A90-42DECCD47643}"/>
          </ac:picMkLst>
        </pc:picChg>
        <pc:picChg chg="add mod">
          <ac:chgData name="Miss C Morrison" userId="4b3ecf94-75e9-4b68-8955-6669999d133b" providerId="ADAL" clId="{6E941FD2-AF9C-40E6-9A62-077CFBBB2D99}" dt="2026-04-01T13:59:55.317" v="2300" actId="14100"/>
          <ac:picMkLst>
            <pc:docMk/>
            <pc:sldMk cId="1017160058" sldId="268"/>
            <ac:picMk id="4102" creationId="{8D3E4BEB-E345-7FBB-663B-309EC5DDC0B9}"/>
          </ac:picMkLst>
        </pc:picChg>
        <pc:picChg chg="add del">
          <ac:chgData name="Miss C Morrison" userId="4b3ecf94-75e9-4b68-8955-6669999d133b" providerId="ADAL" clId="{6E941FD2-AF9C-40E6-9A62-077CFBBB2D99}" dt="2026-04-01T14:00:24.787" v="2302" actId="478"/>
          <ac:picMkLst>
            <pc:docMk/>
            <pc:sldMk cId="1017160058" sldId="268"/>
            <ac:picMk id="4104" creationId="{03F8A4DA-1438-80EC-D2AA-C9D691F9918F}"/>
          </ac:picMkLst>
        </pc:picChg>
        <pc:picChg chg="add mod">
          <ac:chgData name="Miss C Morrison" userId="4b3ecf94-75e9-4b68-8955-6669999d133b" providerId="ADAL" clId="{6E941FD2-AF9C-40E6-9A62-077CFBBB2D99}" dt="2026-04-01T14:01:07.636" v="2313" actId="1076"/>
          <ac:picMkLst>
            <pc:docMk/>
            <pc:sldMk cId="1017160058" sldId="268"/>
            <ac:picMk id="4106" creationId="{A73F1C8C-4501-5EF1-DF22-B19BE389D930}"/>
          </ac:picMkLst>
        </pc:picChg>
        <pc:cxnChg chg="add del mod">
          <ac:chgData name="Miss C Morrison" userId="4b3ecf94-75e9-4b68-8955-6669999d133b" providerId="ADAL" clId="{6E941FD2-AF9C-40E6-9A62-077CFBBB2D99}" dt="2026-04-01T13:52:37.056" v="2232" actId="478"/>
          <ac:cxnSpMkLst>
            <pc:docMk/>
            <pc:sldMk cId="1017160058" sldId="268"/>
            <ac:cxnSpMk id="5" creationId="{28F3C8E4-230A-2E13-1A20-BC6E927538F0}"/>
          </ac:cxnSpMkLst>
        </pc:cxnChg>
        <pc:cxnChg chg="add mod">
          <ac:chgData name="Miss C Morrison" userId="4b3ecf94-75e9-4b68-8955-6669999d133b" providerId="ADAL" clId="{6E941FD2-AF9C-40E6-9A62-077CFBBB2D99}" dt="2026-04-01T13:52:15.447" v="2225" actId="14100"/>
          <ac:cxnSpMkLst>
            <pc:docMk/>
            <pc:sldMk cId="1017160058" sldId="268"/>
            <ac:cxnSpMk id="51" creationId="{9D22ED60-A2D4-FC12-5D6F-F812748ED805}"/>
          </ac:cxnSpMkLst>
        </pc:cxnChg>
        <pc:cxnChg chg="add del mod">
          <ac:chgData name="Miss C Morrison" userId="4b3ecf94-75e9-4b68-8955-6669999d133b" providerId="ADAL" clId="{6E941FD2-AF9C-40E6-9A62-077CFBBB2D99}" dt="2026-04-01T13:52:37.056" v="2232" actId="478"/>
          <ac:cxnSpMkLst>
            <pc:docMk/>
            <pc:sldMk cId="1017160058" sldId="268"/>
            <ac:cxnSpMk id="52" creationId="{AF6414DD-B7EE-23F1-8B19-F94A10D1AEEC}"/>
          </ac:cxnSpMkLst>
        </pc:cxnChg>
        <pc:cxnChg chg="add del mod">
          <ac:chgData name="Miss C Morrison" userId="4b3ecf94-75e9-4b68-8955-6669999d133b" providerId="ADAL" clId="{6E941FD2-AF9C-40E6-9A62-077CFBBB2D99}" dt="2026-04-01T13:52:40.819" v="2233" actId="478"/>
          <ac:cxnSpMkLst>
            <pc:docMk/>
            <pc:sldMk cId="1017160058" sldId="268"/>
            <ac:cxnSpMk id="53" creationId="{8708C815-B592-1767-3230-0441A0F6D863}"/>
          </ac:cxnSpMkLst>
        </pc:cxnChg>
        <pc:cxnChg chg="mod ord">
          <ac:chgData name="Miss C Morrison" userId="4b3ecf94-75e9-4b68-8955-6669999d133b" providerId="ADAL" clId="{6E941FD2-AF9C-40E6-9A62-077CFBBB2D99}" dt="2026-04-01T13:53:00.260" v="2236" actId="14100"/>
          <ac:cxnSpMkLst>
            <pc:docMk/>
            <pc:sldMk cId="1017160058" sldId="268"/>
            <ac:cxnSpMk id="176" creationId="{523CC7FF-89E3-9A2D-217E-FB88554E9510}"/>
          </ac:cxnSpMkLst>
        </pc:cxnChg>
        <pc:cxnChg chg="del">
          <ac:chgData name="Miss C Morrison" userId="4b3ecf94-75e9-4b68-8955-6669999d133b" providerId="ADAL" clId="{6E941FD2-AF9C-40E6-9A62-077CFBBB2D99}" dt="2026-04-01T13:40:18.804" v="2067" actId="478"/>
          <ac:cxnSpMkLst>
            <pc:docMk/>
            <pc:sldMk cId="1017160058" sldId="268"/>
            <ac:cxnSpMk id="182" creationId="{5BA630F9-E14A-3E63-C89F-5B665156049D}"/>
          </ac:cxnSpMkLst>
        </pc:cxnChg>
        <pc:cxnChg chg="del mod">
          <ac:chgData name="Miss C Morrison" userId="4b3ecf94-75e9-4b68-8955-6669999d133b" providerId="ADAL" clId="{6E941FD2-AF9C-40E6-9A62-077CFBBB2D99}" dt="2026-04-01T13:41:02.691" v="2078" actId="478"/>
          <ac:cxnSpMkLst>
            <pc:docMk/>
            <pc:sldMk cId="1017160058" sldId="268"/>
            <ac:cxnSpMk id="190" creationId="{0F46A9A2-5110-0C8F-92F5-153C06F1AEC8}"/>
          </ac:cxnSpMkLst>
        </pc:cxnChg>
        <pc:cxnChg chg="mod">
          <ac:chgData name="Miss C Morrison" userId="4b3ecf94-75e9-4b68-8955-6669999d133b" providerId="ADAL" clId="{6E941FD2-AF9C-40E6-9A62-077CFBBB2D99}" dt="2026-04-01T13:49:50.127" v="2204" actId="14100"/>
          <ac:cxnSpMkLst>
            <pc:docMk/>
            <pc:sldMk cId="1017160058" sldId="268"/>
            <ac:cxnSpMk id="201" creationId="{4114B703-BE81-8A12-32B0-43E64806A1A0}"/>
          </ac:cxnSpMkLst>
        </pc:cxnChg>
        <pc:cxnChg chg="mod">
          <ac:chgData name="Miss C Morrison" userId="4b3ecf94-75e9-4b68-8955-6669999d133b" providerId="ADAL" clId="{6E941FD2-AF9C-40E6-9A62-077CFBBB2D99}" dt="2026-04-01T13:49:38.658" v="2201" actId="14100"/>
          <ac:cxnSpMkLst>
            <pc:docMk/>
            <pc:sldMk cId="1017160058" sldId="268"/>
            <ac:cxnSpMk id="204" creationId="{4F7687B0-EF10-758E-3A6D-AD465C6553FD}"/>
          </ac:cxnSpMkLst>
        </pc:cxnChg>
        <pc:cxnChg chg="mod">
          <ac:chgData name="Miss C Morrison" userId="4b3ecf94-75e9-4b68-8955-6669999d133b" providerId="ADAL" clId="{6E941FD2-AF9C-40E6-9A62-077CFBBB2D99}" dt="2026-04-01T13:50:52.936" v="2219" actId="1076"/>
          <ac:cxnSpMkLst>
            <pc:docMk/>
            <pc:sldMk cId="1017160058" sldId="268"/>
            <ac:cxnSpMk id="208" creationId="{80FA60EA-4C29-D947-0082-365E719D7EFE}"/>
          </ac:cxnSpMkLst>
        </pc:cxnChg>
        <pc:cxnChg chg="mod">
          <ac:chgData name="Miss C Morrison" userId="4b3ecf94-75e9-4b68-8955-6669999d133b" providerId="ADAL" clId="{6E941FD2-AF9C-40E6-9A62-077CFBBB2D99}" dt="2026-04-01T13:50:44.286" v="2218" actId="14100"/>
          <ac:cxnSpMkLst>
            <pc:docMk/>
            <pc:sldMk cId="1017160058" sldId="268"/>
            <ac:cxnSpMk id="214" creationId="{EE2B9EF7-8A04-C522-D34D-6E6F0F7F19F4}"/>
          </ac:cxnSpMkLst>
        </pc:cxnChg>
        <pc:cxnChg chg="del mod">
          <ac:chgData name="Miss C Morrison" userId="4b3ecf94-75e9-4b68-8955-6669999d133b" providerId="ADAL" clId="{6E941FD2-AF9C-40E6-9A62-077CFBBB2D99}" dt="2026-04-01T13:41:04.829" v="2080" actId="478"/>
          <ac:cxnSpMkLst>
            <pc:docMk/>
            <pc:sldMk cId="1017160058" sldId="268"/>
            <ac:cxnSpMk id="223" creationId="{78675217-890B-6332-1379-163232216510}"/>
          </ac:cxnSpMkLst>
        </pc:cxnChg>
        <pc:cxnChg chg="mod">
          <ac:chgData name="Miss C Morrison" userId="4b3ecf94-75e9-4b68-8955-6669999d133b" providerId="ADAL" clId="{6E941FD2-AF9C-40E6-9A62-077CFBBB2D99}" dt="2026-04-01T13:49:09.891" v="2195" actId="1076"/>
          <ac:cxnSpMkLst>
            <pc:docMk/>
            <pc:sldMk cId="1017160058" sldId="268"/>
            <ac:cxnSpMk id="224" creationId="{A1473A39-5FFC-0A69-5A37-3E7CFC88AA72}"/>
          </ac:cxnSpMkLst>
        </pc:cxnChg>
        <pc:cxnChg chg="mod">
          <ac:chgData name="Miss C Morrison" userId="4b3ecf94-75e9-4b68-8955-6669999d133b" providerId="ADAL" clId="{6E941FD2-AF9C-40E6-9A62-077CFBBB2D99}" dt="2026-04-01T13:51:07.208" v="2221" actId="14100"/>
          <ac:cxnSpMkLst>
            <pc:docMk/>
            <pc:sldMk cId="1017160058" sldId="268"/>
            <ac:cxnSpMk id="228" creationId="{BE3E2C3F-CE96-D592-BA81-928645F55371}"/>
          </ac:cxnSpMkLst>
        </pc:cxnChg>
        <pc:cxnChg chg="del">
          <ac:chgData name="Miss C Morrison" userId="4b3ecf94-75e9-4b68-8955-6669999d133b" providerId="ADAL" clId="{6E941FD2-AF9C-40E6-9A62-077CFBBB2D99}" dt="2026-04-01T13:46:58.374" v="2167" actId="478"/>
          <ac:cxnSpMkLst>
            <pc:docMk/>
            <pc:sldMk cId="1017160058" sldId="268"/>
            <ac:cxnSpMk id="259" creationId="{0E983604-D3B4-039D-4764-A9C1EA0C6BC4}"/>
          </ac:cxnSpMkLst>
        </pc:cxnChg>
        <pc:cxnChg chg="del mod">
          <ac:chgData name="Miss C Morrison" userId="4b3ecf94-75e9-4b68-8955-6669999d133b" providerId="ADAL" clId="{6E941FD2-AF9C-40E6-9A62-077CFBBB2D99}" dt="2026-04-01T13:46:51.486" v="2161" actId="478"/>
          <ac:cxnSpMkLst>
            <pc:docMk/>
            <pc:sldMk cId="1017160058" sldId="268"/>
            <ac:cxnSpMk id="291" creationId="{85A16C54-9791-7934-CCF9-2F87DAAF6641}"/>
          </ac:cxnSpMkLst>
        </pc:cxnChg>
        <pc:cxnChg chg="del">
          <ac:chgData name="Miss C Morrison" userId="4b3ecf94-75e9-4b68-8955-6669999d133b" providerId="ADAL" clId="{6E941FD2-AF9C-40E6-9A62-077CFBBB2D99}" dt="2026-04-01T13:46:50.675" v="2160" actId="478"/>
          <ac:cxnSpMkLst>
            <pc:docMk/>
            <pc:sldMk cId="1017160058" sldId="268"/>
            <ac:cxnSpMk id="294" creationId="{06132CA8-6A0C-D308-13CD-5D54CD6C20C2}"/>
          </ac:cxnSpMkLst>
        </pc:cxnChg>
        <pc:cxnChg chg="del">
          <ac:chgData name="Miss C Morrison" userId="4b3ecf94-75e9-4b68-8955-6669999d133b" providerId="ADAL" clId="{6E941FD2-AF9C-40E6-9A62-077CFBBB2D99}" dt="2026-04-01T13:40:18.804" v="2067" actId="478"/>
          <ac:cxnSpMkLst>
            <pc:docMk/>
            <pc:sldMk cId="1017160058" sldId="268"/>
            <ac:cxnSpMk id="437" creationId="{212B6B93-82E1-E0B1-B0BD-A39EECA60BAE}"/>
          </ac:cxnSpMkLst>
        </pc:cxnChg>
        <pc:cxnChg chg="mod">
          <ac:chgData name="Miss C Morrison" userId="4b3ecf94-75e9-4b68-8955-6669999d133b" providerId="ADAL" clId="{6E941FD2-AF9C-40E6-9A62-077CFBBB2D99}" dt="2026-04-01T13:50:24.939" v="2213" actId="1076"/>
          <ac:cxnSpMkLst>
            <pc:docMk/>
            <pc:sldMk cId="1017160058" sldId="268"/>
            <ac:cxnSpMk id="508" creationId="{09444DB3-9081-A7C4-51A5-893952CDDF51}"/>
          </ac:cxnSpMkLst>
        </pc:cxnChg>
        <pc:cxnChg chg="mod">
          <ac:chgData name="Miss C Morrison" userId="4b3ecf94-75e9-4b68-8955-6669999d133b" providerId="ADAL" clId="{6E941FD2-AF9C-40E6-9A62-077CFBBB2D99}" dt="2026-04-01T13:50:19.694" v="2212" actId="1076"/>
          <ac:cxnSpMkLst>
            <pc:docMk/>
            <pc:sldMk cId="1017160058" sldId="268"/>
            <ac:cxnSpMk id="1049" creationId="{BC1676B2-144D-7657-7C6A-7FF04789A09A}"/>
          </ac:cxnSpMkLst>
        </pc:cxnChg>
        <pc:cxnChg chg="del mod">
          <ac:chgData name="Miss C Morrison" userId="4b3ecf94-75e9-4b68-8955-6669999d133b" providerId="ADAL" clId="{6E941FD2-AF9C-40E6-9A62-077CFBBB2D99}" dt="2026-04-01T13:46:54.741" v="2164" actId="478"/>
          <ac:cxnSpMkLst>
            <pc:docMk/>
            <pc:sldMk cId="1017160058" sldId="268"/>
            <ac:cxnSpMk id="1062" creationId="{36F3AB12-F21B-0A13-7EBB-722DE5474030}"/>
          </ac:cxnSpMkLst>
        </pc:cxnChg>
        <pc:cxnChg chg="del">
          <ac:chgData name="Miss C Morrison" userId="4b3ecf94-75e9-4b68-8955-6669999d133b" providerId="ADAL" clId="{6E941FD2-AF9C-40E6-9A62-077CFBBB2D99}" dt="2026-04-01T13:40:18.804" v="2067" actId="478"/>
          <ac:cxnSpMkLst>
            <pc:docMk/>
            <pc:sldMk cId="1017160058" sldId="268"/>
            <ac:cxnSpMk id="1067" creationId="{C8351C88-C7BC-8087-50DC-E387BCFE7D46}"/>
          </ac:cxnSpMkLst>
        </pc:cxnChg>
      </pc:sldChg>
      <pc:sldChg chg="addSp delSp modSp add mod">
        <pc:chgData name="Miss C Morrison" userId="4b3ecf94-75e9-4b68-8955-6669999d133b" providerId="ADAL" clId="{6E941FD2-AF9C-40E6-9A62-077CFBBB2D99}" dt="2026-04-02T09:14:55.089" v="5345" actId="14100"/>
        <pc:sldMkLst>
          <pc:docMk/>
          <pc:sldMk cId="3939442215" sldId="269"/>
        </pc:sldMkLst>
        <pc:spChg chg="del">
          <ac:chgData name="Miss C Morrison" userId="4b3ecf94-75e9-4b68-8955-6669999d133b" providerId="ADAL" clId="{6E941FD2-AF9C-40E6-9A62-077CFBBB2D99}" dt="2026-04-02T08:46:11.484" v="4824" actId="478"/>
          <ac:spMkLst>
            <pc:docMk/>
            <pc:sldMk cId="3939442215" sldId="269"/>
            <ac:spMk id="6" creationId="{4EFC2F0A-EC12-8496-8165-1B7C6EBBA51B}"/>
          </ac:spMkLst>
        </pc:spChg>
        <pc:spChg chg="del">
          <ac:chgData name="Miss C Morrison" userId="4b3ecf94-75e9-4b68-8955-6669999d133b" providerId="ADAL" clId="{6E941FD2-AF9C-40E6-9A62-077CFBBB2D99}" dt="2026-04-02T08:46:11.484" v="4824" actId="478"/>
          <ac:spMkLst>
            <pc:docMk/>
            <pc:sldMk cId="3939442215" sldId="269"/>
            <ac:spMk id="8" creationId="{12A113EF-9C64-8C6F-AC05-8A37B3D43AF8}"/>
          </ac:spMkLst>
        </pc:spChg>
        <pc:spChg chg="del">
          <ac:chgData name="Miss C Morrison" userId="4b3ecf94-75e9-4b68-8955-6669999d133b" providerId="ADAL" clId="{6E941FD2-AF9C-40E6-9A62-077CFBBB2D99}" dt="2026-04-02T08:46:01.341" v="4823" actId="478"/>
          <ac:spMkLst>
            <pc:docMk/>
            <pc:sldMk cId="3939442215" sldId="269"/>
            <ac:spMk id="19" creationId="{5D77EBD6-67F0-BB9D-26DF-96D4BFA381DA}"/>
          </ac:spMkLst>
        </pc:spChg>
        <pc:spChg chg="add del">
          <ac:chgData name="Miss C Morrison" userId="4b3ecf94-75e9-4b68-8955-6669999d133b" providerId="ADAL" clId="{6E941FD2-AF9C-40E6-9A62-077CFBBB2D99}" dt="2026-04-02T09:00:37.955" v="5127" actId="478"/>
          <ac:spMkLst>
            <pc:docMk/>
            <pc:sldMk cId="3939442215" sldId="269"/>
            <ac:spMk id="32" creationId="{4A013DB4-5AA7-B925-FAB2-FBEFA31FEC57}"/>
          </ac:spMkLst>
        </pc:spChg>
        <pc:spChg chg="add mod">
          <ac:chgData name="Miss C Morrison" userId="4b3ecf94-75e9-4b68-8955-6669999d133b" providerId="ADAL" clId="{6E941FD2-AF9C-40E6-9A62-077CFBBB2D99}" dt="2026-04-02T09:01:43.565" v="5139" actId="14100"/>
          <ac:spMkLst>
            <pc:docMk/>
            <pc:sldMk cId="3939442215" sldId="269"/>
            <ac:spMk id="33" creationId="{B3F2A74E-671B-6DE9-8CC6-EE41CD84DF95}"/>
          </ac:spMkLst>
        </pc:spChg>
        <pc:spChg chg="del">
          <ac:chgData name="Miss C Morrison" userId="4b3ecf94-75e9-4b68-8955-6669999d133b" providerId="ADAL" clId="{6E941FD2-AF9C-40E6-9A62-077CFBBB2D99}" dt="2026-04-02T08:46:11.484" v="4824" actId="478"/>
          <ac:spMkLst>
            <pc:docMk/>
            <pc:sldMk cId="3939442215" sldId="269"/>
            <ac:spMk id="63" creationId="{8F17793F-B38E-539E-B999-7F58B5CE0CD4}"/>
          </ac:spMkLst>
        </pc:spChg>
        <pc:spChg chg="del">
          <ac:chgData name="Miss C Morrison" userId="4b3ecf94-75e9-4b68-8955-6669999d133b" providerId="ADAL" clId="{6E941FD2-AF9C-40E6-9A62-077CFBBB2D99}" dt="2026-04-02T08:47:28.429" v="4838" actId="478"/>
          <ac:spMkLst>
            <pc:docMk/>
            <pc:sldMk cId="3939442215" sldId="269"/>
            <ac:spMk id="71" creationId="{98EC033B-0DB7-2FE5-55AF-8502F9E48646}"/>
          </ac:spMkLst>
        </pc:spChg>
        <pc:spChg chg="del">
          <ac:chgData name="Miss C Morrison" userId="4b3ecf94-75e9-4b68-8955-6669999d133b" providerId="ADAL" clId="{6E941FD2-AF9C-40E6-9A62-077CFBBB2D99}" dt="2026-04-02T08:46:11.484" v="4824" actId="478"/>
          <ac:spMkLst>
            <pc:docMk/>
            <pc:sldMk cId="3939442215" sldId="269"/>
            <ac:spMk id="75" creationId="{4680526B-1277-BEF7-1C5C-28A80C48728C}"/>
          </ac:spMkLst>
        </pc:spChg>
        <pc:spChg chg="del">
          <ac:chgData name="Miss C Morrison" userId="4b3ecf94-75e9-4b68-8955-6669999d133b" providerId="ADAL" clId="{6E941FD2-AF9C-40E6-9A62-077CFBBB2D99}" dt="2026-04-02T08:46:01.341" v="4823" actId="478"/>
          <ac:spMkLst>
            <pc:docMk/>
            <pc:sldMk cId="3939442215" sldId="269"/>
            <ac:spMk id="87" creationId="{E5050495-C777-F065-B10A-9C322C265C1F}"/>
          </ac:spMkLst>
        </pc:spChg>
        <pc:spChg chg="mod">
          <ac:chgData name="Miss C Morrison" userId="4b3ecf94-75e9-4b68-8955-6669999d133b" providerId="ADAL" clId="{6E941FD2-AF9C-40E6-9A62-077CFBBB2D99}" dt="2026-04-02T09:00:15.658" v="5121" actId="1076"/>
          <ac:spMkLst>
            <pc:docMk/>
            <pc:sldMk cId="3939442215" sldId="269"/>
            <ac:spMk id="89" creationId="{55FEA068-BBA0-7345-FC3C-AA6B60C5854B}"/>
          </ac:spMkLst>
        </pc:spChg>
        <pc:spChg chg="del">
          <ac:chgData name="Miss C Morrison" userId="4b3ecf94-75e9-4b68-8955-6669999d133b" providerId="ADAL" clId="{6E941FD2-AF9C-40E6-9A62-077CFBBB2D99}" dt="2026-04-02T08:46:01.341" v="4823" actId="478"/>
          <ac:spMkLst>
            <pc:docMk/>
            <pc:sldMk cId="3939442215" sldId="269"/>
            <ac:spMk id="102" creationId="{87D79E0F-2C5D-70A0-0697-733789A9DEDD}"/>
          </ac:spMkLst>
        </pc:spChg>
        <pc:spChg chg="mod ord">
          <ac:chgData name="Miss C Morrison" userId="4b3ecf94-75e9-4b68-8955-6669999d133b" providerId="ADAL" clId="{6E941FD2-AF9C-40E6-9A62-077CFBBB2D99}" dt="2026-04-02T09:12:25.510" v="5311" actId="20577"/>
          <ac:spMkLst>
            <pc:docMk/>
            <pc:sldMk cId="3939442215" sldId="269"/>
            <ac:spMk id="109" creationId="{9A6F7685-1D43-A3B5-4879-1132E0C7D4C1}"/>
          </ac:spMkLst>
        </pc:spChg>
        <pc:spChg chg="del">
          <ac:chgData name="Miss C Morrison" userId="4b3ecf94-75e9-4b68-8955-6669999d133b" providerId="ADAL" clId="{6E941FD2-AF9C-40E6-9A62-077CFBBB2D99}" dt="2026-04-02T08:46:23.774" v="4825" actId="478"/>
          <ac:spMkLst>
            <pc:docMk/>
            <pc:sldMk cId="3939442215" sldId="269"/>
            <ac:spMk id="111" creationId="{BE675D6C-E5AC-4887-CA81-01ACB9EC22EA}"/>
          </ac:spMkLst>
        </pc:spChg>
        <pc:spChg chg="del">
          <ac:chgData name="Miss C Morrison" userId="4b3ecf94-75e9-4b68-8955-6669999d133b" providerId="ADAL" clId="{6E941FD2-AF9C-40E6-9A62-077CFBBB2D99}" dt="2026-04-02T08:46:01.341" v="4823" actId="478"/>
          <ac:spMkLst>
            <pc:docMk/>
            <pc:sldMk cId="3939442215" sldId="269"/>
            <ac:spMk id="119" creationId="{77CDA186-5767-EE2A-9EB9-2D61ED9CDDFB}"/>
          </ac:spMkLst>
        </pc:spChg>
        <pc:spChg chg="del">
          <ac:chgData name="Miss C Morrison" userId="4b3ecf94-75e9-4b68-8955-6669999d133b" providerId="ADAL" clId="{6E941FD2-AF9C-40E6-9A62-077CFBBB2D99}" dt="2026-04-02T08:46:01.341" v="4823" actId="478"/>
          <ac:spMkLst>
            <pc:docMk/>
            <pc:sldMk cId="3939442215" sldId="269"/>
            <ac:spMk id="120" creationId="{59717824-A669-A333-3849-6CAF89629103}"/>
          </ac:spMkLst>
        </pc:spChg>
        <pc:spChg chg="del">
          <ac:chgData name="Miss C Morrison" userId="4b3ecf94-75e9-4b68-8955-6669999d133b" providerId="ADAL" clId="{6E941FD2-AF9C-40E6-9A62-077CFBBB2D99}" dt="2026-04-02T08:47:44.923" v="4843" actId="478"/>
          <ac:spMkLst>
            <pc:docMk/>
            <pc:sldMk cId="3939442215" sldId="269"/>
            <ac:spMk id="121" creationId="{E05C23DB-16D7-8409-3D4E-1877F084A424}"/>
          </ac:spMkLst>
        </pc:spChg>
        <pc:spChg chg="mod">
          <ac:chgData name="Miss C Morrison" userId="4b3ecf94-75e9-4b68-8955-6669999d133b" providerId="ADAL" clId="{6E941FD2-AF9C-40E6-9A62-077CFBBB2D99}" dt="2026-04-02T09:14:50.866" v="5344" actId="14100"/>
          <ac:spMkLst>
            <pc:docMk/>
            <pc:sldMk cId="3939442215" sldId="269"/>
            <ac:spMk id="125" creationId="{FF7E084E-AC4E-7F42-E036-BD49E009F298}"/>
          </ac:spMkLst>
        </pc:spChg>
        <pc:spChg chg="del">
          <ac:chgData name="Miss C Morrison" userId="4b3ecf94-75e9-4b68-8955-6669999d133b" providerId="ADAL" clId="{6E941FD2-AF9C-40E6-9A62-077CFBBB2D99}" dt="2026-04-02T08:46:01.341" v="4823" actId="478"/>
          <ac:spMkLst>
            <pc:docMk/>
            <pc:sldMk cId="3939442215" sldId="269"/>
            <ac:spMk id="126" creationId="{FAFE1D8E-7226-6125-6341-148890A5B7EB}"/>
          </ac:spMkLst>
        </pc:spChg>
        <pc:spChg chg="mod">
          <ac:chgData name="Miss C Morrison" userId="4b3ecf94-75e9-4b68-8955-6669999d133b" providerId="ADAL" clId="{6E941FD2-AF9C-40E6-9A62-077CFBBB2D99}" dt="2026-04-02T08:48:03.264" v="4846" actId="14100"/>
          <ac:spMkLst>
            <pc:docMk/>
            <pc:sldMk cId="3939442215" sldId="269"/>
            <ac:spMk id="133" creationId="{D494C1C3-2A33-489F-9177-F5471E440C88}"/>
          </ac:spMkLst>
        </pc:spChg>
        <pc:spChg chg="mod">
          <ac:chgData name="Miss C Morrison" userId="4b3ecf94-75e9-4b68-8955-6669999d133b" providerId="ADAL" clId="{6E941FD2-AF9C-40E6-9A62-077CFBBB2D99}" dt="2026-04-02T08:48:09.159" v="4847" actId="14100"/>
          <ac:spMkLst>
            <pc:docMk/>
            <pc:sldMk cId="3939442215" sldId="269"/>
            <ac:spMk id="136" creationId="{E5D2FD0A-0EEB-9AFC-785A-DE33AA04EDA6}"/>
          </ac:spMkLst>
        </pc:spChg>
        <pc:spChg chg="del">
          <ac:chgData name="Miss C Morrison" userId="4b3ecf94-75e9-4b68-8955-6669999d133b" providerId="ADAL" clId="{6E941FD2-AF9C-40E6-9A62-077CFBBB2D99}" dt="2026-04-02T08:45:57.127" v="4822" actId="478"/>
          <ac:spMkLst>
            <pc:docMk/>
            <pc:sldMk cId="3939442215" sldId="269"/>
            <ac:spMk id="138" creationId="{91780FE6-3CD3-8971-3E61-60EF17C74185}"/>
          </ac:spMkLst>
        </pc:spChg>
        <pc:spChg chg="del">
          <ac:chgData name="Miss C Morrison" userId="4b3ecf94-75e9-4b68-8955-6669999d133b" providerId="ADAL" clId="{6E941FD2-AF9C-40E6-9A62-077CFBBB2D99}" dt="2026-04-02T08:46:01.341" v="4823" actId="478"/>
          <ac:spMkLst>
            <pc:docMk/>
            <pc:sldMk cId="3939442215" sldId="269"/>
            <ac:spMk id="139" creationId="{F0394158-DF92-A0C0-0BA6-8966571C9B6E}"/>
          </ac:spMkLst>
        </pc:spChg>
        <pc:spChg chg="del">
          <ac:chgData name="Miss C Morrison" userId="4b3ecf94-75e9-4b68-8955-6669999d133b" providerId="ADAL" clId="{6E941FD2-AF9C-40E6-9A62-077CFBBB2D99}" dt="2026-04-02T08:46:01.341" v="4823" actId="478"/>
          <ac:spMkLst>
            <pc:docMk/>
            <pc:sldMk cId="3939442215" sldId="269"/>
            <ac:spMk id="141" creationId="{410265C1-71A4-55FA-CF21-9D6192B399FC}"/>
          </ac:spMkLst>
        </pc:spChg>
        <pc:spChg chg="del">
          <ac:chgData name="Miss C Morrison" userId="4b3ecf94-75e9-4b68-8955-6669999d133b" providerId="ADAL" clId="{6E941FD2-AF9C-40E6-9A62-077CFBBB2D99}" dt="2026-04-02T08:46:11.484" v="4824" actId="478"/>
          <ac:spMkLst>
            <pc:docMk/>
            <pc:sldMk cId="3939442215" sldId="269"/>
            <ac:spMk id="143" creationId="{EFA4886F-8277-39F1-34F8-94D9DA286277}"/>
          </ac:spMkLst>
        </pc:spChg>
        <pc:spChg chg="del">
          <ac:chgData name="Miss C Morrison" userId="4b3ecf94-75e9-4b68-8955-6669999d133b" providerId="ADAL" clId="{6E941FD2-AF9C-40E6-9A62-077CFBBB2D99}" dt="2026-04-02T08:46:11.484" v="4824" actId="478"/>
          <ac:spMkLst>
            <pc:docMk/>
            <pc:sldMk cId="3939442215" sldId="269"/>
            <ac:spMk id="146" creationId="{92268EF9-C801-3B12-0701-1BCA1E9C9F9E}"/>
          </ac:spMkLst>
        </pc:spChg>
        <pc:spChg chg="del">
          <ac:chgData name="Miss C Morrison" userId="4b3ecf94-75e9-4b68-8955-6669999d133b" providerId="ADAL" clId="{6E941FD2-AF9C-40E6-9A62-077CFBBB2D99}" dt="2026-04-02T08:46:11.484" v="4824" actId="478"/>
          <ac:spMkLst>
            <pc:docMk/>
            <pc:sldMk cId="3939442215" sldId="269"/>
            <ac:spMk id="148" creationId="{0ACDDD41-DB68-072B-588B-0F4F5A5B67ED}"/>
          </ac:spMkLst>
        </pc:spChg>
        <pc:spChg chg="del">
          <ac:chgData name="Miss C Morrison" userId="4b3ecf94-75e9-4b68-8955-6669999d133b" providerId="ADAL" clId="{6E941FD2-AF9C-40E6-9A62-077CFBBB2D99}" dt="2026-04-02T08:46:52.045" v="4830" actId="478"/>
          <ac:spMkLst>
            <pc:docMk/>
            <pc:sldMk cId="3939442215" sldId="269"/>
            <ac:spMk id="152" creationId="{A4EAD8B8-1533-92CA-96E3-3F5B11764913}"/>
          </ac:spMkLst>
        </pc:spChg>
        <pc:spChg chg="del">
          <ac:chgData name="Miss C Morrison" userId="4b3ecf94-75e9-4b68-8955-6669999d133b" providerId="ADAL" clId="{6E941FD2-AF9C-40E6-9A62-077CFBBB2D99}" dt="2026-04-02T08:46:11.484" v="4824" actId="478"/>
          <ac:spMkLst>
            <pc:docMk/>
            <pc:sldMk cId="3939442215" sldId="269"/>
            <ac:spMk id="155" creationId="{BA24BA86-D4A1-FB73-B5BE-6D7CE7E78081}"/>
          </ac:spMkLst>
        </pc:spChg>
        <pc:spChg chg="mod">
          <ac:chgData name="Miss C Morrison" userId="4b3ecf94-75e9-4b68-8955-6669999d133b" providerId="ADAL" clId="{6E941FD2-AF9C-40E6-9A62-077CFBBB2D99}" dt="2026-04-02T08:48:17.798" v="4849" actId="14100"/>
          <ac:spMkLst>
            <pc:docMk/>
            <pc:sldMk cId="3939442215" sldId="269"/>
            <ac:spMk id="156" creationId="{5BD98A9F-E084-5FA1-CAEB-798A31BC2887}"/>
          </ac:spMkLst>
        </pc:spChg>
        <pc:spChg chg="del">
          <ac:chgData name="Miss C Morrison" userId="4b3ecf94-75e9-4b68-8955-6669999d133b" providerId="ADAL" clId="{6E941FD2-AF9C-40E6-9A62-077CFBBB2D99}" dt="2026-04-02T08:46:01.341" v="4823" actId="478"/>
          <ac:spMkLst>
            <pc:docMk/>
            <pc:sldMk cId="3939442215" sldId="269"/>
            <ac:spMk id="178" creationId="{F9D890AA-A2FD-A3B6-5594-023930C3D1B1}"/>
          </ac:spMkLst>
        </pc:spChg>
        <pc:spChg chg="del">
          <ac:chgData name="Miss C Morrison" userId="4b3ecf94-75e9-4b68-8955-6669999d133b" providerId="ADAL" clId="{6E941FD2-AF9C-40E6-9A62-077CFBBB2D99}" dt="2026-04-02T08:47:00.524" v="4832" actId="478"/>
          <ac:spMkLst>
            <pc:docMk/>
            <pc:sldMk cId="3939442215" sldId="269"/>
            <ac:spMk id="198" creationId="{52748DEB-63E4-2C68-8924-1C095CB54C92}"/>
          </ac:spMkLst>
        </pc:spChg>
        <pc:spChg chg="mod">
          <ac:chgData name="Miss C Morrison" userId="4b3ecf94-75e9-4b68-8955-6669999d133b" providerId="ADAL" clId="{6E941FD2-AF9C-40E6-9A62-077CFBBB2D99}" dt="2026-04-02T08:55:51.802" v="5021" actId="1076"/>
          <ac:spMkLst>
            <pc:docMk/>
            <pc:sldMk cId="3939442215" sldId="269"/>
            <ac:spMk id="199" creationId="{F74CDACD-6F1A-E047-2EEE-493FF3FE2E2E}"/>
          </ac:spMkLst>
        </pc:spChg>
        <pc:spChg chg="mod">
          <ac:chgData name="Miss C Morrison" userId="4b3ecf94-75e9-4b68-8955-6669999d133b" providerId="ADAL" clId="{6E941FD2-AF9C-40E6-9A62-077CFBBB2D99}" dt="2026-04-02T08:59:41.485" v="5117" actId="20577"/>
          <ac:spMkLst>
            <pc:docMk/>
            <pc:sldMk cId="3939442215" sldId="269"/>
            <ac:spMk id="200" creationId="{D4A00F41-617F-82AD-0111-4EB4E81CB089}"/>
          </ac:spMkLst>
        </pc:spChg>
        <pc:spChg chg="mod">
          <ac:chgData name="Miss C Morrison" userId="4b3ecf94-75e9-4b68-8955-6669999d133b" providerId="ADAL" clId="{6E941FD2-AF9C-40E6-9A62-077CFBBB2D99}" dt="2026-04-02T09:06:13.016" v="5181" actId="1076"/>
          <ac:spMkLst>
            <pc:docMk/>
            <pc:sldMk cId="3939442215" sldId="269"/>
            <ac:spMk id="222" creationId="{14907C12-4450-E465-5067-858FC1515590}"/>
          </ac:spMkLst>
        </pc:spChg>
        <pc:spChg chg="mod ord">
          <ac:chgData name="Miss C Morrison" userId="4b3ecf94-75e9-4b68-8955-6669999d133b" providerId="ADAL" clId="{6E941FD2-AF9C-40E6-9A62-077CFBBB2D99}" dt="2026-04-02T09:01:30.473" v="5138" actId="166"/>
          <ac:spMkLst>
            <pc:docMk/>
            <pc:sldMk cId="3939442215" sldId="269"/>
            <ac:spMk id="226" creationId="{46E7487F-B33D-E514-2219-5FFD12117E30}"/>
          </ac:spMkLst>
        </pc:spChg>
        <pc:spChg chg="mod">
          <ac:chgData name="Miss C Morrison" userId="4b3ecf94-75e9-4b68-8955-6669999d133b" providerId="ADAL" clId="{6E941FD2-AF9C-40E6-9A62-077CFBBB2D99}" dt="2026-04-02T09:12:50.902" v="5314" actId="1076"/>
          <ac:spMkLst>
            <pc:docMk/>
            <pc:sldMk cId="3939442215" sldId="269"/>
            <ac:spMk id="227" creationId="{3BE2E366-2D8E-AADF-B484-E79814FE5A2F}"/>
          </ac:spMkLst>
        </pc:spChg>
        <pc:spChg chg="add del mod">
          <ac:chgData name="Miss C Morrison" userId="4b3ecf94-75e9-4b68-8955-6669999d133b" providerId="ADAL" clId="{6E941FD2-AF9C-40E6-9A62-077CFBBB2D99}" dt="2026-04-02T09:11:30.455" v="5300" actId="14100"/>
          <ac:spMkLst>
            <pc:docMk/>
            <pc:sldMk cId="3939442215" sldId="269"/>
            <ac:spMk id="239" creationId="{7AD05BAF-C79C-4887-D598-C029A5C8FE56}"/>
          </ac:spMkLst>
        </pc:spChg>
        <pc:spChg chg="del">
          <ac:chgData name="Miss C Morrison" userId="4b3ecf94-75e9-4b68-8955-6669999d133b" providerId="ADAL" clId="{6E941FD2-AF9C-40E6-9A62-077CFBBB2D99}" dt="2026-04-02T08:47:41.260" v="4841" actId="478"/>
          <ac:spMkLst>
            <pc:docMk/>
            <pc:sldMk cId="3939442215" sldId="269"/>
            <ac:spMk id="241" creationId="{BD5DC869-739D-B560-193C-E688E3C77DC2}"/>
          </ac:spMkLst>
        </pc:spChg>
        <pc:spChg chg="mod">
          <ac:chgData name="Miss C Morrison" userId="4b3ecf94-75e9-4b68-8955-6669999d133b" providerId="ADAL" clId="{6E941FD2-AF9C-40E6-9A62-077CFBBB2D99}" dt="2026-04-02T09:13:42.189" v="5334" actId="20577"/>
          <ac:spMkLst>
            <pc:docMk/>
            <pc:sldMk cId="3939442215" sldId="269"/>
            <ac:spMk id="242" creationId="{3B36982F-035D-C330-3286-EEC4618EDCF0}"/>
          </ac:spMkLst>
        </pc:spChg>
        <pc:spChg chg="mod">
          <ac:chgData name="Miss C Morrison" userId="4b3ecf94-75e9-4b68-8955-6669999d133b" providerId="ADAL" clId="{6E941FD2-AF9C-40E6-9A62-077CFBBB2D99}" dt="2026-04-02T09:14:09.981" v="5340" actId="1076"/>
          <ac:spMkLst>
            <pc:docMk/>
            <pc:sldMk cId="3939442215" sldId="269"/>
            <ac:spMk id="252" creationId="{484C042E-802E-7168-F032-2E68E7B372ED}"/>
          </ac:spMkLst>
        </pc:spChg>
        <pc:spChg chg="mod">
          <ac:chgData name="Miss C Morrison" userId="4b3ecf94-75e9-4b68-8955-6669999d133b" providerId="ADAL" clId="{6E941FD2-AF9C-40E6-9A62-077CFBBB2D99}" dt="2026-04-02T09:12:44.925" v="5313" actId="1076"/>
          <ac:spMkLst>
            <pc:docMk/>
            <pc:sldMk cId="3939442215" sldId="269"/>
            <ac:spMk id="295" creationId="{958854AD-75F0-CB47-6BD4-8FB67F79BB60}"/>
          </ac:spMkLst>
        </pc:spChg>
        <pc:spChg chg="del">
          <ac:chgData name="Miss C Morrison" userId="4b3ecf94-75e9-4b68-8955-6669999d133b" providerId="ADAL" clId="{6E941FD2-AF9C-40E6-9A62-077CFBBB2D99}" dt="2026-04-02T08:46:11.484" v="4824" actId="478"/>
          <ac:spMkLst>
            <pc:docMk/>
            <pc:sldMk cId="3939442215" sldId="269"/>
            <ac:spMk id="480" creationId="{EF55D2ED-C08D-4252-DD05-C43D1C5E0CA4}"/>
          </ac:spMkLst>
        </pc:spChg>
        <pc:spChg chg="del">
          <ac:chgData name="Miss C Morrison" userId="4b3ecf94-75e9-4b68-8955-6669999d133b" providerId="ADAL" clId="{6E941FD2-AF9C-40E6-9A62-077CFBBB2D99}" dt="2026-04-02T08:47:19.384" v="4837" actId="478"/>
          <ac:spMkLst>
            <pc:docMk/>
            <pc:sldMk cId="3939442215" sldId="269"/>
            <ac:spMk id="481" creationId="{1B929058-0437-CC84-2F0D-035FA0B2C8BE}"/>
          </ac:spMkLst>
        </pc:spChg>
        <pc:spChg chg="del">
          <ac:chgData name="Miss C Morrison" userId="4b3ecf94-75e9-4b68-8955-6669999d133b" providerId="ADAL" clId="{6E941FD2-AF9C-40E6-9A62-077CFBBB2D99}" dt="2026-04-02T08:46:11.484" v="4824" actId="478"/>
          <ac:spMkLst>
            <pc:docMk/>
            <pc:sldMk cId="3939442215" sldId="269"/>
            <ac:spMk id="498" creationId="{B70E6FBB-DC35-56C0-E367-0EDC6DFA7B94}"/>
          </ac:spMkLst>
        </pc:spChg>
        <pc:grpChg chg="del">
          <ac:chgData name="Miss C Morrison" userId="4b3ecf94-75e9-4b68-8955-6669999d133b" providerId="ADAL" clId="{6E941FD2-AF9C-40E6-9A62-077CFBBB2D99}" dt="2026-04-02T08:47:10.302" v="4835" actId="478"/>
          <ac:grpSpMkLst>
            <pc:docMk/>
            <pc:sldMk cId="3939442215" sldId="269"/>
            <ac:grpSpMk id="162" creationId="{2D21CF42-9B5D-E9C4-6390-2F26435A080A}"/>
          </ac:grpSpMkLst>
        </pc:grpChg>
        <pc:grpChg chg="mod">
          <ac:chgData name="Miss C Morrison" userId="4b3ecf94-75e9-4b68-8955-6669999d133b" providerId="ADAL" clId="{6E941FD2-AF9C-40E6-9A62-077CFBBB2D99}" dt="2026-04-02T08:47:07.214" v="4834" actId="1076"/>
          <ac:grpSpMkLst>
            <pc:docMk/>
            <pc:sldMk cId="3939442215" sldId="269"/>
            <ac:grpSpMk id="166" creationId="{04BB86D5-6C88-A2F6-5D27-6C705E11084E}"/>
          </ac:grpSpMkLst>
        </pc:grpChg>
        <pc:grpChg chg="mod">
          <ac:chgData name="Miss C Morrison" userId="4b3ecf94-75e9-4b68-8955-6669999d133b" providerId="ADAL" clId="{6E941FD2-AF9C-40E6-9A62-077CFBBB2D99}" dt="2026-04-02T08:47:15.022" v="4836" actId="1076"/>
          <ac:grpSpMkLst>
            <pc:docMk/>
            <pc:sldMk cId="3939442215" sldId="269"/>
            <ac:grpSpMk id="1041" creationId="{1F9C13AE-2365-F00F-8FA5-B87383F1A86C}"/>
          </ac:grpSpMkLst>
        </pc:grpChg>
        <pc:picChg chg="del">
          <ac:chgData name="Miss C Morrison" userId="4b3ecf94-75e9-4b68-8955-6669999d133b" providerId="ADAL" clId="{6E941FD2-AF9C-40E6-9A62-077CFBBB2D99}" dt="2026-04-02T08:46:01.341" v="4823" actId="478"/>
          <ac:picMkLst>
            <pc:docMk/>
            <pc:sldMk cId="3939442215" sldId="269"/>
            <ac:picMk id="1085" creationId="{3600BF2B-597A-AE72-8C60-F6978786EF6F}"/>
          </ac:picMkLst>
        </pc:picChg>
        <pc:cxnChg chg="add mod">
          <ac:chgData name="Miss C Morrison" userId="4b3ecf94-75e9-4b68-8955-6669999d133b" providerId="ADAL" clId="{6E941FD2-AF9C-40E6-9A62-077CFBBB2D99}" dt="2026-04-02T09:01:50.232" v="5141" actId="14100"/>
          <ac:cxnSpMkLst>
            <pc:docMk/>
            <pc:sldMk cId="3939442215" sldId="269"/>
            <ac:cxnSpMk id="34" creationId="{35F6D6B2-8B99-C25B-5DA7-332CA6890D4F}"/>
          </ac:cxnSpMkLst>
        </pc:cxnChg>
        <pc:cxnChg chg="mod">
          <ac:chgData name="Miss C Morrison" userId="4b3ecf94-75e9-4b68-8955-6669999d133b" providerId="ADAL" clId="{6E941FD2-AF9C-40E6-9A62-077CFBBB2D99}" dt="2026-04-02T09:14:09.981" v="5340" actId="1076"/>
          <ac:cxnSpMkLst>
            <pc:docMk/>
            <pc:sldMk cId="3939442215" sldId="269"/>
            <ac:cxnSpMk id="67" creationId="{74AA9765-1F8D-9303-4848-F8472536494F}"/>
          </ac:cxnSpMkLst>
        </pc:cxnChg>
        <pc:cxnChg chg="del mod">
          <ac:chgData name="Miss C Morrison" userId="4b3ecf94-75e9-4b68-8955-6669999d133b" providerId="ADAL" clId="{6E941FD2-AF9C-40E6-9A62-077CFBBB2D99}" dt="2026-04-02T08:47:29.255" v="4839" actId="478"/>
          <ac:cxnSpMkLst>
            <pc:docMk/>
            <pc:sldMk cId="3939442215" sldId="269"/>
            <ac:cxnSpMk id="72" creationId="{A8E4BC06-4BD4-1E8D-CD82-D4AC1B7A6D33}"/>
          </ac:cxnSpMkLst>
        </pc:cxnChg>
        <pc:cxnChg chg="mod">
          <ac:chgData name="Miss C Morrison" userId="4b3ecf94-75e9-4b68-8955-6669999d133b" providerId="ADAL" clId="{6E941FD2-AF9C-40E6-9A62-077CFBBB2D99}" dt="2026-04-02T09:01:20.673" v="5136" actId="14100"/>
          <ac:cxnSpMkLst>
            <pc:docMk/>
            <pc:sldMk cId="3939442215" sldId="269"/>
            <ac:cxnSpMk id="93" creationId="{A09AF77B-E60C-2BF4-62BF-3B768CD0C5DD}"/>
          </ac:cxnSpMkLst>
        </pc:cxnChg>
        <pc:cxnChg chg="mod">
          <ac:chgData name="Miss C Morrison" userId="4b3ecf94-75e9-4b68-8955-6669999d133b" providerId="ADAL" clId="{6E941FD2-AF9C-40E6-9A62-077CFBBB2D99}" dt="2026-04-02T09:12:19.889" v="5309" actId="14100"/>
          <ac:cxnSpMkLst>
            <pc:docMk/>
            <pc:sldMk cId="3939442215" sldId="269"/>
            <ac:cxnSpMk id="110" creationId="{732AF35A-FC31-2DEE-7A16-5F91D52B09FA}"/>
          </ac:cxnSpMkLst>
        </pc:cxnChg>
        <pc:cxnChg chg="del mod">
          <ac:chgData name="Miss C Morrison" userId="4b3ecf94-75e9-4b68-8955-6669999d133b" providerId="ADAL" clId="{6E941FD2-AF9C-40E6-9A62-077CFBBB2D99}" dt="2026-04-02T08:46:23.774" v="4825" actId="478"/>
          <ac:cxnSpMkLst>
            <pc:docMk/>
            <pc:sldMk cId="3939442215" sldId="269"/>
            <ac:cxnSpMk id="112" creationId="{65433A03-551F-6B5F-273F-41D5CC71AD58}"/>
          </ac:cxnSpMkLst>
        </pc:cxnChg>
        <pc:cxnChg chg="del mod">
          <ac:chgData name="Miss C Morrison" userId="4b3ecf94-75e9-4b68-8955-6669999d133b" providerId="ADAL" clId="{6E941FD2-AF9C-40E6-9A62-077CFBBB2D99}" dt="2026-04-02T08:47:45.743" v="4844" actId="478"/>
          <ac:cxnSpMkLst>
            <pc:docMk/>
            <pc:sldMk cId="3939442215" sldId="269"/>
            <ac:cxnSpMk id="122" creationId="{4EC1CA0B-0D60-0869-B263-1EE83A0C96A0}"/>
          </ac:cxnSpMkLst>
        </pc:cxnChg>
        <pc:cxnChg chg="mod">
          <ac:chgData name="Miss C Morrison" userId="4b3ecf94-75e9-4b68-8955-6669999d133b" providerId="ADAL" clId="{6E941FD2-AF9C-40E6-9A62-077CFBBB2D99}" dt="2026-04-02T09:14:55.089" v="5345" actId="14100"/>
          <ac:cxnSpMkLst>
            <pc:docMk/>
            <pc:sldMk cId="3939442215" sldId="269"/>
            <ac:cxnSpMk id="130" creationId="{21A0CB66-037E-8035-21CD-AB7CEDC85A97}"/>
          </ac:cxnSpMkLst>
        </pc:cxnChg>
        <pc:cxnChg chg="mod">
          <ac:chgData name="Miss C Morrison" userId="4b3ecf94-75e9-4b68-8955-6669999d133b" providerId="ADAL" clId="{6E941FD2-AF9C-40E6-9A62-077CFBBB2D99}" dt="2026-04-02T08:46:57.837" v="4831" actId="14100"/>
          <ac:cxnSpMkLst>
            <pc:docMk/>
            <pc:sldMk cId="3939442215" sldId="269"/>
            <ac:cxnSpMk id="176" creationId="{AFE71A36-4B44-ECE2-F212-6B3E150050E8}"/>
          </ac:cxnSpMkLst>
        </pc:cxnChg>
        <pc:cxnChg chg="del mod">
          <ac:chgData name="Miss C Morrison" userId="4b3ecf94-75e9-4b68-8955-6669999d133b" providerId="ADAL" clId="{6E941FD2-AF9C-40E6-9A62-077CFBBB2D99}" dt="2026-04-02T08:47:01.378" v="4833" actId="478"/>
          <ac:cxnSpMkLst>
            <pc:docMk/>
            <pc:sldMk cId="3939442215" sldId="269"/>
            <ac:cxnSpMk id="201" creationId="{25028696-F7D6-F7CD-65FC-952FD4AA8ED5}"/>
          </ac:cxnSpMkLst>
        </pc:cxnChg>
        <pc:cxnChg chg="mod">
          <ac:chgData name="Miss C Morrison" userId="4b3ecf94-75e9-4b68-8955-6669999d133b" providerId="ADAL" clId="{6E941FD2-AF9C-40E6-9A62-077CFBBB2D99}" dt="2026-04-02T08:59:41.485" v="5117" actId="20577"/>
          <ac:cxnSpMkLst>
            <pc:docMk/>
            <pc:sldMk cId="3939442215" sldId="269"/>
            <ac:cxnSpMk id="204" creationId="{FDF4F161-ED67-8495-E400-E43B0709C4C3}"/>
          </ac:cxnSpMkLst>
        </pc:cxnChg>
        <pc:cxnChg chg="mod">
          <ac:chgData name="Miss C Morrison" userId="4b3ecf94-75e9-4b68-8955-6669999d133b" providerId="ADAL" clId="{6E941FD2-AF9C-40E6-9A62-077CFBBB2D99}" dt="2026-04-02T08:55:58.918" v="5022" actId="14100"/>
          <ac:cxnSpMkLst>
            <pc:docMk/>
            <pc:sldMk cId="3939442215" sldId="269"/>
            <ac:cxnSpMk id="208" creationId="{170E9EBD-6F88-6EED-E80D-E984D35242CD}"/>
          </ac:cxnSpMkLst>
        </pc:cxnChg>
        <pc:cxnChg chg="mod">
          <ac:chgData name="Miss C Morrison" userId="4b3ecf94-75e9-4b68-8955-6669999d133b" providerId="ADAL" clId="{6E941FD2-AF9C-40E6-9A62-077CFBBB2D99}" dt="2026-04-02T09:00:22.968" v="5123" actId="1076"/>
          <ac:cxnSpMkLst>
            <pc:docMk/>
            <pc:sldMk cId="3939442215" sldId="269"/>
            <ac:cxnSpMk id="220" creationId="{C7056581-5BF5-3A57-9CA6-E73CD237E70C}"/>
          </ac:cxnSpMkLst>
        </pc:cxnChg>
        <pc:cxnChg chg="mod">
          <ac:chgData name="Miss C Morrison" userId="4b3ecf94-75e9-4b68-8955-6669999d133b" providerId="ADAL" clId="{6E941FD2-AF9C-40E6-9A62-077CFBBB2D99}" dt="2026-04-02T09:06:18.138" v="5182" actId="14100"/>
          <ac:cxnSpMkLst>
            <pc:docMk/>
            <pc:sldMk cId="3939442215" sldId="269"/>
            <ac:cxnSpMk id="223" creationId="{9380E9AD-DC0E-9883-8545-0EF3FAA1D8EA}"/>
          </ac:cxnSpMkLst>
        </pc:cxnChg>
        <pc:cxnChg chg="mod">
          <ac:chgData name="Miss C Morrison" userId="4b3ecf94-75e9-4b68-8955-6669999d133b" providerId="ADAL" clId="{6E941FD2-AF9C-40E6-9A62-077CFBBB2D99}" dt="2026-04-02T09:12:50.902" v="5314" actId="1076"/>
          <ac:cxnSpMkLst>
            <pc:docMk/>
            <pc:sldMk cId="3939442215" sldId="269"/>
            <ac:cxnSpMk id="228" creationId="{7FD38E0C-6564-2471-6632-B47AF0B6FCAA}"/>
          </ac:cxnSpMkLst>
        </pc:cxnChg>
        <pc:cxnChg chg="mod">
          <ac:chgData name="Miss C Morrison" userId="4b3ecf94-75e9-4b68-8955-6669999d133b" providerId="ADAL" clId="{6E941FD2-AF9C-40E6-9A62-077CFBBB2D99}" dt="2026-04-02T09:13:40.820" v="5333" actId="14100"/>
          <ac:cxnSpMkLst>
            <pc:docMk/>
            <pc:sldMk cId="3939442215" sldId="269"/>
            <ac:cxnSpMk id="256" creationId="{CD633AA5-3E4F-1956-8F19-C7A3A3B0959A}"/>
          </ac:cxnSpMkLst>
        </pc:cxnChg>
        <pc:cxnChg chg="mod">
          <ac:chgData name="Miss C Morrison" userId="4b3ecf94-75e9-4b68-8955-6669999d133b" providerId="ADAL" clId="{6E941FD2-AF9C-40E6-9A62-077CFBBB2D99}" dt="2026-04-02T09:11:30.455" v="5300" actId="14100"/>
          <ac:cxnSpMkLst>
            <pc:docMk/>
            <pc:sldMk cId="3939442215" sldId="269"/>
            <ac:cxnSpMk id="259" creationId="{16ACDC8E-6582-937C-CA7A-90E71920DE68}"/>
          </ac:cxnSpMkLst>
        </pc:cxnChg>
        <pc:cxnChg chg="del mod">
          <ac:chgData name="Miss C Morrison" userId="4b3ecf94-75e9-4b68-8955-6669999d133b" providerId="ADAL" clId="{6E941FD2-AF9C-40E6-9A62-077CFBBB2D99}" dt="2026-04-02T08:47:42.062" v="4842" actId="478"/>
          <ac:cxnSpMkLst>
            <pc:docMk/>
            <pc:sldMk cId="3939442215" sldId="269"/>
            <ac:cxnSpMk id="291" creationId="{8819F213-4678-A594-0EDB-97BAE35EE510}"/>
          </ac:cxnSpMkLst>
        </pc:cxnChg>
        <pc:cxnChg chg="mod">
          <ac:chgData name="Miss C Morrison" userId="4b3ecf94-75e9-4b68-8955-6669999d133b" providerId="ADAL" clId="{6E941FD2-AF9C-40E6-9A62-077CFBBB2D99}" dt="2026-04-02T09:12:44.925" v="5313" actId="1076"/>
          <ac:cxnSpMkLst>
            <pc:docMk/>
            <pc:sldMk cId="3939442215" sldId="269"/>
            <ac:cxnSpMk id="294" creationId="{81FD3304-A0B3-13D6-B0C8-5C1E7B808766}"/>
          </ac:cxnSpMkLst>
        </pc:cxnChg>
        <pc:cxnChg chg="del mod">
          <ac:chgData name="Miss C Morrison" userId="4b3ecf94-75e9-4b68-8955-6669999d133b" providerId="ADAL" clId="{6E941FD2-AF9C-40E6-9A62-077CFBBB2D99}" dt="2026-04-02T08:47:19.384" v="4837" actId="478"/>
          <ac:cxnSpMkLst>
            <pc:docMk/>
            <pc:sldMk cId="3939442215" sldId="269"/>
            <ac:cxnSpMk id="482" creationId="{561D8EE5-E5CA-9AC1-078B-85A4971887AA}"/>
          </ac:cxnSpMkLst>
        </pc:cxnChg>
      </pc:sldChg>
      <pc:sldChg chg="add del">
        <pc:chgData name="Miss C Morrison" userId="4b3ecf94-75e9-4b68-8955-6669999d133b" providerId="ADAL" clId="{6E941FD2-AF9C-40E6-9A62-077CFBBB2D99}" dt="2026-04-01T14:37:42.863" v="2649" actId="47"/>
        <pc:sldMkLst>
          <pc:docMk/>
          <pc:sldMk cId="4033194032" sldId="269"/>
        </pc:sldMkLst>
      </pc:sldChg>
      <pc:sldChg chg="addSp delSp modSp new del mod">
        <pc:chgData name="Miss C Morrison" userId="4b3ecf94-75e9-4b68-8955-6669999d133b" providerId="ADAL" clId="{6E941FD2-AF9C-40E6-9A62-077CFBBB2D99}" dt="2026-04-01T14:50:11.860" v="2977" actId="47"/>
        <pc:sldMkLst>
          <pc:docMk/>
          <pc:sldMk cId="504114960" sldId="270"/>
        </pc:sldMkLst>
        <pc:spChg chg="del">
          <ac:chgData name="Miss C Morrison" userId="4b3ecf94-75e9-4b68-8955-6669999d133b" providerId="ADAL" clId="{6E941FD2-AF9C-40E6-9A62-077CFBBB2D99}" dt="2026-04-01T14:37:46.206" v="2650" actId="478"/>
          <ac:spMkLst>
            <pc:docMk/>
            <pc:sldMk cId="504114960" sldId="270"/>
            <ac:spMk id="3" creationId="{E939B47A-34A1-BADB-DBEC-C71E5F664A99}"/>
          </ac:spMkLst>
        </pc:spChg>
        <pc:spChg chg="add del mod">
          <ac:chgData name="Miss C Morrison" userId="4b3ecf94-75e9-4b68-8955-6669999d133b" providerId="ADAL" clId="{6E941FD2-AF9C-40E6-9A62-077CFBBB2D99}" dt="2026-04-01T14:45:21.860" v="2907" actId="478"/>
          <ac:spMkLst>
            <pc:docMk/>
            <pc:sldMk cId="504114960" sldId="270"/>
            <ac:spMk id="7" creationId="{9E7120AA-93DD-B85D-B46B-12C6E540FBD4}"/>
          </ac:spMkLst>
        </pc:spChg>
        <pc:spChg chg="add del mod">
          <ac:chgData name="Miss C Morrison" userId="4b3ecf94-75e9-4b68-8955-6669999d133b" providerId="ADAL" clId="{6E941FD2-AF9C-40E6-9A62-077CFBBB2D99}" dt="2026-04-01T14:44:41.208" v="2898" actId="478"/>
          <ac:spMkLst>
            <pc:docMk/>
            <pc:sldMk cId="504114960" sldId="270"/>
            <ac:spMk id="8" creationId="{C6399091-ABB5-760E-EA03-540FE022AE63}"/>
          </ac:spMkLst>
        </pc:spChg>
        <pc:spChg chg="add del mod">
          <ac:chgData name="Miss C Morrison" userId="4b3ecf94-75e9-4b68-8955-6669999d133b" providerId="ADAL" clId="{6E941FD2-AF9C-40E6-9A62-077CFBBB2D99}" dt="2026-04-01T14:44:31.243" v="2896" actId="478"/>
          <ac:spMkLst>
            <pc:docMk/>
            <pc:sldMk cId="504114960" sldId="270"/>
            <ac:spMk id="9" creationId="{35C82908-461C-C680-5BC4-9E616D25346D}"/>
          </ac:spMkLst>
        </pc:spChg>
        <pc:spChg chg="add del mod">
          <ac:chgData name="Miss C Morrison" userId="4b3ecf94-75e9-4b68-8955-6669999d133b" providerId="ADAL" clId="{6E941FD2-AF9C-40E6-9A62-077CFBBB2D99}" dt="2026-04-01T14:47:45.643" v="2940" actId="478"/>
          <ac:spMkLst>
            <pc:docMk/>
            <pc:sldMk cId="504114960" sldId="270"/>
            <ac:spMk id="11" creationId="{84B6EDAE-F63B-1550-7D34-8A54BA48D014}"/>
          </ac:spMkLst>
        </pc:spChg>
        <pc:spChg chg="add mod">
          <ac:chgData name="Miss C Morrison" userId="4b3ecf94-75e9-4b68-8955-6669999d133b" providerId="ADAL" clId="{6E941FD2-AF9C-40E6-9A62-077CFBBB2D99}" dt="2026-04-01T14:37:16.819" v="2647"/>
          <ac:spMkLst>
            <pc:docMk/>
            <pc:sldMk cId="504114960" sldId="270"/>
            <ac:spMk id="13" creationId="{B61EFB88-FAFD-D87B-0851-58C156C9264C}"/>
          </ac:spMkLst>
        </pc:spChg>
        <pc:spChg chg="add del mod">
          <ac:chgData name="Miss C Morrison" userId="4b3ecf94-75e9-4b68-8955-6669999d133b" providerId="ADAL" clId="{6E941FD2-AF9C-40E6-9A62-077CFBBB2D99}" dt="2026-04-01T14:48:21.180" v="2950" actId="478"/>
          <ac:spMkLst>
            <pc:docMk/>
            <pc:sldMk cId="504114960" sldId="270"/>
            <ac:spMk id="14" creationId="{119810E4-FE27-B087-6738-47689809EE21}"/>
          </ac:spMkLst>
        </pc:spChg>
        <pc:spChg chg="add mod">
          <ac:chgData name="Miss C Morrison" userId="4b3ecf94-75e9-4b68-8955-6669999d133b" providerId="ADAL" clId="{6E941FD2-AF9C-40E6-9A62-077CFBBB2D99}" dt="2026-04-01T14:37:16.819" v="2647"/>
          <ac:spMkLst>
            <pc:docMk/>
            <pc:sldMk cId="504114960" sldId="270"/>
            <ac:spMk id="16" creationId="{6FAFF02B-50EA-1C2C-89EE-3FF968F59128}"/>
          </ac:spMkLst>
        </pc:spChg>
        <pc:spChg chg="add del mod">
          <ac:chgData name="Miss C Morrison" userId="4b3ecf94-75e9-4b68-8955-6669999d133b" providerId="ADAL" clId="{6E941FD2-AF9C-40E6-9A62-077CFBBB2D99}" dt="2026-04-01T14:44:35.308" v="2897" actId="478"/>
          <ac:spMkLst>
            <pc:docMk/>
            <pc:sldMk cId="504114960" sldId="270"/>
            <ac:spMk id="18" creationId="{C42527A0-2445-0D2D-DF44-845AEB95E53D}"/>
          </ac:spMkLst>
        </pc:spChg>
        <pc:spChg chg="add del mod">
          <ac:chgData name="Miss C Morrison" userId="4b3ecf94-75e9-4b68-8955-6669999d133b" providerId="ADAL" clId="{6E941FD2-AF9C-40E6-9A62-077CFBBB2D99}" dt="2026-04-01T14:37:49.300" v="2652" actId="478"/>
          <ac:spMkLst>
            <pc:docMk/>
            <pc:sldMk cId="504114960" sldId="270"/>
            <ac:spMk id="19" creationId="{8D1931B0-EDC4-E65B-7A41-6957A0D18A59}"/>
          </ac:spMkLst>
        </pc:spChg>
        <pc:spChg chg="add mod">
          <ac:chgData name="Miss C Morrison" userId="4b3ecf94-75e9-4b68-8955-6669999d133b" providerId="ADAL" clId="{6E941FD2-AF9C-40E6-9A62-077CFBBB2D99}" dt="2026-04-01T14:37:36.167" v="2648"/>
          <ac:spMkLst>
            <pc:docMk/>
            <pc:sldMk cId="504114960" sldId="270"/>
            <ac:spMk id="21" creationId="{63E320F7-CA85-2315-B510-FFA32AB0B7EF}"/>
          </ac:spMkLst>
        </pc:spChg>
        <pc:spChg chg="add mod">
          <ac:chgData name="Miss C Morrison" userId="4b3ecf94-75e9-4b68-8955-6669999d133b" providerId="ADAL" clId="{6E941FD2-AF9C-40E6-9A62-077CFBBB2D99}" dt="2026-04-01T14:37:36.167" v="2648"/>
          <ac:spMkLst>
            <pc:docMk/>
            <pc:sldMk cId="504114960" sldId="270"/>
            <ac:spMk id="24" creationId="{AAC95323-B725-49B0-2714-BBC0A250845D}"/>
          </ac:spMkLst>
        </pc:spChg>
        <pc:spChg chg="add mod">
          <ac:chgData name="Miss C Morrison" userId="4b3ecf94-75e9-4b68-8955-6669999d133b" providerId="ADAL" clId="{6E941FD2-AF9C-40E6-9A62-077CFBBB2D99}" dt="2026-04-01T14:37:36.167" v="2648"/>
          <ac:spMkLst>
            <pc:docMk/>
            <pc:sldMk cId="504114960" sldId="270"/>
            <ac:spMk id="25" creationId="{2459D996-ACC3-26A3-B230-F6473254CDBF}"/>
          </ac:spMkLst>
        </pc:spChg>
        <pc:picChg chg="add del mod">
          <ac:chgData name="Miss C Morrison" userId="4b3ecf94-75e9-4b68-8955-6669999d133b" providerId="ADAL" clId="{6E941FD2-AF9C-40E6-9A62-077CFBBB2D99}" dt="2026-04-01T14:37:47.018" v="2651" actId="478"/>
          <ac:picMkLst>
            <pc:docMk/>
            <pc:sldMk cId="504114960" sldId="270"/>
            <ac:picMk id="23" creationId="{004E6433-1643-4A64-CF1F-154BC112D3A2}"/>
          </ac:picMkLst>
        </pc:picChg>
        <pc:cxnChg chg="del mod">
          <ac:chgData name="Miss C Morrison" userId="4b3ecf94-75e9-4b68-8955-6669999d133b" providerId="ADAL" clId="{6E941FD2-AF9C-40E6-9A62-077CFBBB2D99}" dt="2026-04-01T14:44:30.674" v="2895" actId="478"/>
          <ac:cxnSpMkLst>
            <pc:docMk/>
            <pc:sldMk cId="504114960" sldId="270"/>
            <ac:cxnSpMk id="4" creationId="{CE5AC612-4C97-9C09-6EFA-5C4E8E69DF90}"/>
          </ac:cxnSpMkLst>
        </pc:cxnChg>
        <pc:cxnChg chg="del mod">
          <ac:chgData name="Miss C Morrison" userId="4b3ecf94-75e9-4b68-8955-6669999d133b" providerId="ADAL" clId="{6E941FD2-AF9C-40E6-9A62-077CFBBB2D99}" dt="2026-04-01T14:45:21.860" v="2907" actId="478"/>
          <ac:cxnSpMkLst>
            <pc:docMk/>
            <pc:sldMk cId="504114960" sldId="270"/>
            <ac:cxnSpMk id="5" creationId="{D0FF6329-8786-E078-6906-75398F4DA722}"/>
          </ac:cxnSpMkLst>
        </pc:cxnChg>
        <pc:cxnChg chg="add del mod">
          <ac:chgData name="Miss C Morrison" userId="4b3ecf94-75e9-4b68-8955-6669999d133b" providerId="ADAL" clId="{6E941FD2-AF9C-40E6-9A62-077CFBBB2D99}" dt="2026-04-01T14:44:41.208" v="2898" actId="478"/>
          <ac:cxnSpMkLst>
            <pc:docMk/>
            <pc:sldMk cId="504114960" sldId="270"/>
            <ac:cxnSpMk id="6" creationId="{358C693A-3388-F023-608B-7F761EC0D585}"/>
          </ac:cxnSpMkLst>
        </pc:cxnChg>
        <pc:cxnChg chg="del mod">
          <ac:chgData name="Miss C Morrison" userId="4b3ecf94-75e9-4b68-8955-6669999d133b" providerId="ADAL" clId="{6E941FD2-AF9C-40E6-9A62-077CFBBB2D99}" dt="2026-04-01T14:47:45.643" v="2940" actId="478"/>
          <ac:cxnSpMkLst>
            <pc:docMk/>
            <pc:sldMk cId="504114960" sldId="270"/>
            <ac:cxnSpMk id="10" creationId="{8D76F8A2-E49F-900D-3C1C-B3F50D4EE69A}"/>
          </ac:cxnSpMkLst>
        </pc:cxnChg>
        <pc:cxnChg chg="del mod">
          <ac:chgData name="Miss C Morrison" userId="4b3ecf94-75e9-4b68-8955-6669999d133b" providerId="ADAL" clId="{6E941FD2-AF9C-40E6-9A62-077CFBBB2D99}" dt="2026-04-01T14:48:21.180" v="2950" actId="478"/>
          <ac:cxnSpMkLst>
            <pc:docMk/>
            <pc:sldMk cId="504114960" sldId="270"/>
            <ac:cxnSpMk id="15" creationId="{D6FB35AA-EA5E-0AA7-4B0B-660A8CC6D8E4}"/>
          </ac:cxnSpMkLst>
        </pc:cxnChg>
        <pc:cxnChg chg="add mod">
          <ac:chgData name="Miss C Morrison" userId="4b3ecf94-75e9-4b68-8955-6669999d133b" providerId="ADAL" clId="{6E941FD2-AF9C-40E6-9A62-077CFBBB2D99}" dt="2026-04-01T14:37:16.819" v="2647"/>
          <ac:cxnSpMkLst>
            <pc:docMk/>
            <pc:sldMk cId="504114960" sldId="270"/>
            <ac:cxnSpMk id="17" creationId="{E9DFFC1A-029B-0E82-ADBC-EB2D3B8327CC}"/>
          </ac:cxnSpMkLst>
        </pc:cxnChg>
        <pc:cxnChg chg="add del mod">
          <ac:chgData name="Miss C Morrison" userId="4b3ecf94-75e9-4b68-8955-6669999d133b" providerId="ADAL" clId="{6E941FD2-AF9C-40E6-9A62-077CFBBB2D99}" dt="2026-04-01T14:37:49.300" v="2652" actId="478"/>
          <ac:cxnSpMkLst>
            <pc:docMk/>
            <pc:sldMk cId="504114960" sldId="270"/>
            <ac:cxnSpMk id="20" creationId="{F2FB0140-5935-6436-A029-385A969F60D9}"/>
          </ac:cxnSpMkLst>
        </pc:cxnChg>
        <pc:cxnChg chg="add mod">
          <ac:chgData name="Miss C Morrison" userId="4b3ecf94-75e9-4b68-8955-6669999d133b" providerId="ADAL" clId="{6E941FD2-AF9C-40E6-9A62-077CFBBB2D99}" dt="2026-04-01T14:37:36.167" v="2648"/>
          <ac:cxnSpMkLst>
            <pc:docMk/>
            <pc:sldMk cId="504114960" sldId="270"/>
            <ac:cxnSpMk id="22" creationId="{98978CE2-1408-8D0A-DDDA-659E0CF3BBD5}"/>
          </ac:cxnSpMkLst>
        </pc:cxnChg>
        <pc:cxnChg chg="add mod">
          <ac:chgData name="Miss C Morrison" userId="4b3ecf94-75e9-4b68-8955-6669999d133b" providerId="ADAL" clId="{6E941FD2-AF9C-40E6-9A62-077CFBBB2D99}" dt="2026-04-01T14:37:36.167" v="2648"/>
          <ac:cxnSpMkLst>
            <pc:docMk/>
            <pc:sldMk cId="504114960" sldId="270"/>
            <ac:cxnSpMk id="26" creationId="{2135D1A2-D6CA-FB2B-0D89-D457A1C81ED1}"/>
          </ac:cxnSpMkLst>
        </pc:cxnChg>
        <pc:cxnChg chg="add mod">
          <ac:chgData name="Miss C Morrison" userId="4b3ecf94-75e9-4b68-8955-6669999d133b" providerId="ADAL" clId="{6E941FD2-AF9C-40E6-9A62-077CFBBB2D99}" dt="2026-04-01T14:37:36.167" v="2648"/>
          <ac:cxnSpMkLst>
            <pc:docMk/>
            <pc:sldMk cId="504114960" sldId="270"/>
            <ac:cxnSpMk id="27" creationId="{EF0352A6-2308-DA27-3297-CC31AA08C6F7}"/>
          </ac:cxnSpMkLst>
        </pc:cxn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89EA4C5-4D95-47E6-8D2C-119A91A1BC1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C0C99F-ACEF-4D84-B95F-53FE8F06F52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4A40F6-0F5E-4FB0-98F1-7CD3F118C073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D61355-A645-4E3C-934D-5DF5F046AE1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889206-812A-4CEF-9F81-239AC2B53AA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E245B4-B269-4D21-98AD-496F6182E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9798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890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803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371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639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157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18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057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785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864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901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36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7DB44-C37A-48DC-A2F6-1B5CDD71949D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765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0.pn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12" Type="http://schemas.microsoft.com/office/2007/relationships/hdphoto" Target="../media/hdphoto1.wdp"/><Relationship Id="rId2" Type="http://schemas.openxmlformats.org/officeDocument/2006/relationships/image" Target="../media/image14.jpe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11" Type="http://schemas.openxmlformats.org/officeDocument/2006/relationships/image" Target="../media/image19.png"/><Relationship Id="rId5" Type="http://schemas.openxmlformats.org/officeDocument/2006/relationships/image" Target="../media/image7.svg"/><Relationship Id="rId15" Type="http://schemas.openxmlformats.org/officeDocument/2006/relationships/image" Target="../media/image22.png"/><Relationship Id="rId10" Type="http://schemas.openxmlformats.org/officeDocument/2006/relationships/image" Target="../media/image18.png"/><Relationship Id="rId4" Type="http://schemas.openxmlformats.org/officeDocument/2006/relationships/image" Target="../media/image2.png"/><Relationship Id="rId9" Type="http://schemas.openxmlformats.org/officeDocument/2006/relationships/image" Target="../media/image17.jpeg"/><Relationship Id="rId14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9.jpeg"/><Relationship Id="rId3" Type="http://schemas.openxmlformats.org/officeDocument/2006/relationships/image" Target="../media/image2.png"/><Relationship Id="rId7" Type="http://schemas.openxmlformats.org/officeDocument/2006/relationships/image" Target="../media/image21.png"/><Relationship Id="rId12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11" Type="http://schemas.openxmlformats.org/officeDocument/2006/relationships/image" Target="../media/image27.jpeg"/><Relationship Id="rId5" Type="http://schemas.openxmlformats.org/officeDocument/2006/relationships/image" Target="../media/image5.svg"/><Relationship Id="rId10" Type="http://schemas.openxmlformats.org/officeDocument/2006/relationships/image" Target="../media/image26.png"/><Relationship Id="rId4" Type="http://schemas.openxmlformats.org/officeDocument/2006/relationships/image" Target="../media/image3.svg"/><Relationship Id="rId9" Type="http://schemas.openxmlformats.org/officeDocument/2006/relationships/image" Target="../media/image25.png"/><Relationship Id="rId14" Type="http://schemas.openxmlformats.org/officeDocument/2006/relationships/image" Target="../media/image3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.png"/><Relationship Id="rId7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8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Rectangle 138">
            <a:extLst>
              <a:ext uri="{FF2B5EF4-FFF2-40B4-BE49-F238E27FC236}">
                <a16:creationId xmlns:a16="http://schemas.microsoft.com/office/drawing/2014/main" id="{966E969F-C727-4BFF-AAE5-6856E8A06B88}"/>
              </a:ext>
            </a:extLst>
          </p:cNvPr>
          <p:cNvSpPr/>
          <p:nvPr/>
        </p:nvSpPr>
        <p:spPr>
          <a:xfrm>
            <a:off x="2015961" y="6395206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423003" y="1734153"/>
            <a:ext cx="525332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0677CBE9-CC1D-4211-9EAB-815B981A66AD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64291F4-B294-4EAE-BE6A-1E698E71AAF3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7A8EDCF-3A87-4473-8233-69B87B9FA5D3}"/>
              </a:ext>
            </a:extLst>
          </p:cNvPr>
          <p:cNvSpPr/>
          <p:nvPr/>
        </p:nvSpPr>
        <p:spPr>
          <a:xfrm rot="5400000" flipH="1">
            <a:off x="6486290" y="6725065"/>
            <a:ext cx="2885395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3346435E-0FC4-4067-8FA9-4AA7CB3FC6A7}"/>
              </a:ext>
            </a:extLst>
          </p:cNvPr>
          <p:cNvSpPr/>
          <p:nvPr/>
        </p:nvSpPr>
        <p:spPr>
          <a:xfrm rot="16200000">
            <a:off x="688762" y="4563929"/>
            <a:ext cx="2712878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FDD44234-9F7E-478C-A1C7-83ECF0C22A09}"/>
              </a:ext>
            </a:extLst>
          </p:cNvPr>
          <p:cNvSpPr/>
          <p:nvPr/>
        </p:nvSpPr>
        <p:spPr>
          <a:xfrm>
            <a:off x="2069281" y="4311296"/>
            <a:ext cx="5961062" cy="630146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55289239-78C7-4CED-AAF8-AAD155B63115}"/>
              </a:ext>
            </a:extLst>
          </p:cNvPr>
          <p:cNvSpPr/>
          <p:nvPr/>
        </p:nvSpPr>
        <p:spPr>
          <a:xfrm rot="5400000" flipH="1">
            <a:off x="6446839" y="2440447"/>
            <a:ext cx="2762178" cy="222567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 dirty="0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4418F8-8DC8-4229-A64B-ACE2420AAA07}"/>
              </a:ext>
            </a:extLst>
          </p:cNvPr>
          <p:cNvSpPr/>
          <p:nvPr/>
        </p:nvSpPr>
        <p:spPr>
          <a:xfrm>
            <a:off x="426049" y="2172195"/>
            <a:ext cx="7527429" cy="6082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1DA01F9E-3264-4301-B353-70C87CE34286}"/>
              </a:ext>
            </a:extLst>
          </p:cNvPr>
          <p:cNvSpPr/>
          <p:nvPr/>
        </p:nvSpPr>
        <p:spPr>
          <a:xfrm>
            <a:off x="2015961" y="10820791"/>
            <a:ext cx="5937517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cxnSp>
        <p:nvCxnSpPr>
          <p:cNvPr id="176" name="Straight Connector 175"/>
          <p:cNvCxnSpPr>
            <a:cxnSpLocks/>
          </p:cNvCxnSpPr>
          <p:nvPr/>
        </p:nvCxnSpPr>
        <p:spPr>
          <a:xfrm>
            <a:off x="1855410" y="462068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/>
          <p:cNvSpPr/>
          <p:nvPr/>
        </p:nvSpPr>
        <p:spPr>
          <a:xfrm>
            <a:off x="-13775" y="114972"/>
            <a:ext cx="9589407" cy="64253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tx2"/>
              </a:solidFill>
            </a:endParaRPr>
          </a:p>
        </p:txBody>
      </p:sp>
      <p:sp>
        <p:nvSpPr>
          <p:cNvPr id="148" name="Rectangle 147"/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00"/>
          </a:p>
        </p:txBody>
      </p:sp>
      <p:sp>
        <p:nvSpPr>
          <p:cNvPr id="157" name="Rectangle 156"/>
          <p:cNvSpPr/>
          <p:nvPr/>
        </p:nvSpPr>
        <p:spPr>
          <a:xfrm>
            <a:off x="-5554" y="115860"/>
            <a:ext cx="54563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Amasis MT Pro Black" panose="02040A04050005020304" pitchFamily="18" charset="0"/>
              </a:rPr>
              <a:t>YEAR 7 – GEOGRAPHY</a:t>
            </a:r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C1A78AC-0BA9-4D6A-AF82-315EB9B1B5D2}"/>
              </a:ext>
            </a:extLst>
          </p:cNvPr>
          <p:cNvCxnSpPr>
            <a:cxnSpLocks/>
          </p:cNvCxnSpPr>
          <p:nvPr/>
        </p:nvCxnSpPr>
        <p:spPr>
          <a:xfrm flipV="1">
            <a:off x="754273" y="2423627"/>
            <a:ext cx="7276070" cy="458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505E4AFE-1951-49D4-99AA-8E255E0B892F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1A0B2FD-F88F-413B-AD2C-7D6729946059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E87ECD70-74B6-4FB2-A243-E913355C00A3}"/>
              </a:ext>
            </a:extLst>
          </p:cNvPr>
          <p:cNvCxnSpPr>
            <a:cxnSpLocks/>
          </p:cNvCxnSpPr>
          <p:nvPr/>
        </p:nvCxnSpPr>
        <p:spPr>
          <a:xfrm>
            <a:off x="1879098" y="8940602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/>
          <p:cNvGrpSpPr/>
          <p:nvPr/>
        </p:nvGrpSpPr>
        <p:grpSpPr>
          <a:xfrm>
            <a:off x="7285281" y="10490852"/>
            <a:ext cx="1246198" cy="1241391"/>
            <a:chOff x="7285281" y="10490852"/>
            <a:chExt cx="124619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79279" y="10680126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316500" y="10922367"/>
              <a:ext cx="1214979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B3737292-D276-4836-AF5E-0A1D8E72757F}"/>
              </a:ext>
            </a:extLst>
          </p:cNvPr>
          <p:cNvSpPr/>
          <p:nvPr/>
        </p:nvSpPr>
        <p:spPr>
          <a:xfrm flipH="1">
            <a:off x="1271500" y="4537998"/>
            <a:ext cx="1403254" cy="2146655"/>
          </a:xfrm>
          <a:prstGeom prst="arc">
            <a:avLst>
              <a:gd name="adj1" fmla="val 16814473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6F77AC31-46FE-40D5-9F9E-8A60BCBEA49A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A864DF6-4AE8-478F-A6B6-932D80CDB4AC}"/>
              </a:ext>
            </a:extLst>
          </p:cNvPr>
          <p:cNvSpPr/>
          <p:nvPr/>
        </p:nvSpPr>
        <p:spPr>
          <a:xfrm>
            <a:off x="7502445" y="6678142"/>
            <a:ext cx="1335499" cy="2262427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0420AA4-C8B8-4B42-A905-790FF4FE57D6}"/>
              </a:ext>
            </a:extLst>
          </p:cNvPr>
          <p:cNvSpPr/>
          <p:nvPr/>
        </p:nvSpPr>
        <p:spPr>
          <a:xfrm>
            <a:off x="7228634" y="2428213"/>
            <a:ext cx="1431172" cy="2235286"/>
          </a:xfrm>
          <a:prstGeom prst="arc">
            <a:avLst>
              <a:gd name="adj1" fmla="val 16120637"/>
              <a:gd name="adj2" fmla="val 5101556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grpSp>
        <p:nvGrpSpPr>
          <p:cNvPr id="472" name="Group 471"/>
          <p:cNvGrpSpPr/>
          <p:nvPr/>
        </p:nvGrpSpPr>
        <p:grpSpPr>
          <a:xfrm>
            <a:off x="7183673" y="6065492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END OF TERM</a:t>
              </a:r>
            </a:p>
          </p:txBody>
        </p:sp>
      </p:grpSp>
      <p:grpSp>
        <p:nvGrpSpPr>
          <p:cNvPr id="483" name="Group 482"/>
          <p:cNvGrpSpPr/>
          <p:nvPr/>
        </p:nvGrpSpPr>
        <p:grpSpPr>
          <a:xfrm>
            <a:off x="1384403" y="8318715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21470" y="4246919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OCT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52E5CC05-4CA0-46E8-98CB-15E8345F6494}"/>
              </a:ext>
            </a:extLst>
          </p:cNvPr>
          <p:cNvGrpSpPr/>
          <p:nvPr/>
        </p:nvGrpSpPr>
        <p:grpSpPr>
          <a:xfrm>
            <a:off x="672980" y="4527497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011DD11F-83F7-4528-9BAC-EB308BED084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E941B530-F01B-4B68-92DB-E2E0561451B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FAB0B1C1-70C5-4FFC-9EE9-D680D0C8E7BE}"/>
                </a:ext>
              </a:extLst>
            </p:cNvPr>
            <p:cNvSpPr txBox="1"/>
            <p:nvPr/>
          </p:nvSpPr>
          <p:spPr>
            <a:xfrm>
              <a:off x="1235525" y="4252016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FEB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CBF681FF-47CC-44BB-9D2A-4AA3B2573C7B}"/>
              </a:ext>
            </a:extLst>
          </p:cNvPr>
          <p:cNvGrpSpPr/>
          <p:nvPr/>
        </p:nvGrpSpPr>
        <p:grpSpPr>
          <a:xfrm>
            <a:off x="7706256" y="3736556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69BBAC2-2708-42AF-82A1-2EA441C422F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0775CEFF-9815-4102-B688-A8EE717A42E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F698CF00-9E0D-476B-AF38-1FE1A3EE1833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D5FEB202-2B98-412A-8436-94079D72EFDF}"/>
              </a:ext>
            </a:extLst>
          </p:cNvPr>
          <p:cNvGrpSpPr/>
          <p:nvPr/>
        </p:nvGrpSpPr>
        <p:grpSpPr>
          <a:xfrm>
            <a:off x="3234403" y="1725206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6BBDF91D-3500-4AB7-B065-DFDFD880D64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6B56B51C-33CD-4EE4-A351-830B819D45F3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9C415D81-0550-4E89-8F12-14A5FA1B90BD}"/>
                </a:ext>
              </a:extLst>
            </p:cNvPr>
            <p:cNvSpPr txBox="1"/>
            <p:nvPr/>
          </p:nvSpPr>
          <p:spPr>
            <a:xfrm>
              <a:off x="1234073" y="4230055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MAY</a:t>
              </a:r>
              <a:br>
                <a:rPr lang="en-US" sz="1600" b="1" dirty="0"/>
              </a:br>
              <a:r>
                <a:rPr lang="en-US" sz="1600" b="1" dirty="0"/>
                <a:t>HALF       TERM</a:t>
              </a:r>
            </a:p>
          </p:txBody>
        </p:sp>
      </p:grp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8" idx="2"/>
          </p:cNvCxnSpPr>
          <p:nvPr/>
        </p:nvCxnSpPr>
        <p:spPr>
          <a:xfrm>
            <a:off x="6120605" y="10642621"/>
            <a:ext cx="2379" cy="4560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4586025" y="10617762"/>
            <a:ext cx="0" cy="46638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  <a:stCxn id="7" idx="0"/>
          </p:cNvCxnSpPr>
          <p:nvPr/>
        </p:nvCxnSpPr>
        <p:spPr>
          <a:xfrm flipV="1">
            <a:off x="5724937" y="11111597"/>
            <a:ext cx="0" cy="57291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64152C04-0ED9-4EA0-B174-AAD3D54BE4FA}"/>
              </a:ext>
            </a:extLst>
          </p:cNvPr>
          <p:cNvSpPr txBox="1"/>
          <p:nvPr/>
        </p:nvSpPr>
        <p:spPr>
          <a:xfrm>
            <a:off x="3890479" y="10202264"/>
            <a:ext cx="1391091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2. How have tectonics shaped East Africa?</a:t>
            </a:r>
            <a:endParaRPr lang="en-US" sz="105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830592-7481-43D9-9667-155DEA9D1FE8}"/>
              </a:ext>
            </a:extLst>
          </p:cNvPr>
          <p:cNvSpPr txBox="1"/>
          <p:nvPr/>
        </p:nvSpPr>
        <p:spPr>
          <a:xfrm>
            <a:off x="5153503" y="11684513"/>
            <a:ext cx="1142868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1. How is the Earth structured?</a:t>
            </a:r>
            <a:endParaRPr lang="en-US" sz="105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26AE5A-1166-4B5C-BF0A-5A50C463408C}"/>
              </a:ext>
            </a:extLst>
          </p:cNvPr>
          <p:cNvSpPr txBox="1"/>
          <p:nvPr/>
        </p:nvSpPr>
        <p:spPr>
          <a:xfrm>
            <a:off x="5425060" y="10227123"/>
            <a:ext cx="1391090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one:</a:t>
            </a:r>
          </a:p>
          <a:p>
            <a:pPr algn="ctr"/>
            <a:r>
              <a:rPr lang="en-GB" sz="1050" b="1" dirty="0"/>
              <a:t>Physical processes</a:t>
            </a:r>
            <a:endParaRPr lang="en-US" sz="1050" b="1" dirty="0"/>
          </a:p>
        </p:txBody>
      </p: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4082391" y="11091729"/>
            <a:ext cx="17014" cy="60572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  <a:stCxn id="102" idx="2"/>
          </p:cNvCxnSpPr>
          <p:nvPr/>
        </p:nvCxnSpPr>
        <p:spPr>
          <a:xfrm>
            <a:off x="6913454" y="6115528"/>
            <a:ext cx="0" cy="56604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BAB63CD5-E071-4893-849A-2772889EA40D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658311" y="1733845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37155" y="1200032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8E64CCC-162A-6F2D-2286-67D35EE04BFE}"/>
              </a:ext>
            </a:extLst>
          </p:cNvPr>
          <p:cNvSpPr/>
          <p:nvPr/>
        </p:nvSpPr>
        <p:spPr>
          <a:xfrm>
            <a:off x="3412469" y="11697454"/>
            <a:ext cx="1339844" cy="415498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3. How does water shape the land?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94E605BF-7753-3297-050F-0EF98E6F7FD9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2398862" y="11111597"/>
            <a:ext cx="1546" cy="58003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4E7C6C23-947B-591E-D41A-82840313D1FE}"/>
              </a:ext>
            </a:extLst>
          </p:cNvPr>
          <p:cNvSpPr/>
          <p:nvPr/>
        </p:nvSpPr>
        <p:spPr>
          <a:xfrm>
            <a:off x="1804372" y="11691628"/>
            <a:ext cx="1188980" cy="415498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5. How does ice shape the land?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9617F0D1-282B-8D16-0457-066836A15047}"/>
              </a:ext>
            </a:extLst>
          </p:cNvPr>
          <p:cNvSpPr/>
          <p:nvPr/>
        </p:nvSpPr>
        <p:spPr>
          <a:xfrm>
            <a:off x="2305010" y="10209095"/>
            <a:ext cx="1432654" cy="415498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4. How was the Grand Canyon formed?</a:t>
            </a:r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77C9711B-469D-637F-7FEF-A75E4D141653}"/>
              </a:ext>
            </a:extLst>
          </p:cNvPr>
          <p:cNvCxnSpPr>
            <a:cxnSpLocks/>
            <a:stCxn id="64" idx="2"/>
          </p:cNvCxnSpPr>
          <p:nvPr/>
        </p:nvCxnSpPr>
        <p:spPr>
          <a:xfrm>
            <a:off x="3021337" y="10624593"/>
            <a:ext cx="1965" cy="48521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3D8EE846-8965-4EAC-EA23-83F6C57BC43F}"/>
              </a:ext>
            </a:extLst>
          </p:cNvPr>
          <p:cNvSpPr txBox="1"/>
          <p:nvPr/>
        </p:nvSpPr>
        <p:spPr>
          <a:xfrm>
            <a:off x="3424669" y="8098002"/>
            <a:ext cx="1200636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two: Development </a:t>
            </a:r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4A3697FB-D4B9-D6E3-266C-F1BCE45612A9}"/>
              </a:ext>
            </a:extLst>
          </p:cNvPr>
          <p:cNvCxnSpPr>
            <a:cxnSpLocks/>
            <a:stCxn id="75" idx="2"/>
          </p:cNvCxnSpPr>
          <p:nvPr/>
        </p:nvCxnSpPr>
        <p:spPr>
          <a:xfrm>
            <a:off x="4024987" y="8513500"/>
            <a:ext cx="0" cy="40046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>
            <a:extLst>
              <a:ext uri="{FF2B5EF4-FFF2-40B4-BE49-F238E27FC236}">
                <a16:creationId xmlns:a16="http://schemas.microsoft.com/office/drawing/2014/main" id="{C230DEEB-B46C-4B57-AF5B-76129E8DDD0F}"/>
              </a:ext>
            </a:extLst>
          </p:cNvPr>
          <p:cNvSpPr txBox="1"/>
          <p:nvPr/>
        </p:nvSpPr>
        <p:spPr>
          <a:xfrm>
            <a:off x="4918570" y="5718070"/>
            <a:ext cx="1326924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1. What is population and how can we measure it?</a:t>
            </a:r>
          </a:p>
        </p:txBody>
      </p: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1CF34E67-9A3E-1C70-D232-7FEE388106C4}"/>
              </a:ext>
            </a:extLst>
          </p:cNvPr>
          <p:cNvCxnSpPr>
            <a:cxnSpLocks/>
            <a:stCxn id="480" idx="0"/>
          </p:cNvCxnSpPr>
          <p:nvPr/>
        </p:nvCxnSpPr>
        <p:spPr>
          <a:xfrm flipV="1">
            <a:off x="4251587" y="8940117"/>
            <a:ext cx="0" cy="49359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03A3037C-7CD0-E1F8-0DF8-D9E520CDC191}"/>
              </a:ext>
            </a:extLst>
          </p:cNvPr>
          <p:cNvSpPr txBox="1"/>
          <p:nvPr/>
        </p:nvSpPr>
        <p:spPr>
          <a:xfrm>
            <a:off x="6396346" y="5700030"/>
            <a:ext cx="1034216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three: Population</a:t>
            </a:r>
          </a:p>
        </p:txBody>
      </p:sp>
      <p:cxnSp>
        <p:nvCxnSpPr>
          <p:cNvPr id="1062" name="Straight Connector 1061">
            <a:extLst>
              <a:ext uri="{FF2B5EF4-FFF2-40B4-BE49-F238E27FC236}">
                <a16:creationId xmlns:a16="http://schemas.microsoft.com/office/drawing/2014/main" id="{8DD47ABB-ED0A-ED7C-E118-3309119350A8}"/>
              </a:ext>
            </a:extLst>
          </p:cNvPr>
          <p:cNvCxnSpPr>
            <a:cxnSpLocks/>
            <a:stCxn id="252" idx="0"/>
          </p:cNvCxnSpPr>
          <p:nvPr/>
        </p:nvCxnSpPr>
        <p:spPr>
          <a:xfrm flipV="1">
            <a:off x="714152" y="2423627"/>
            <a:ext cx="0" cy="5088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7" name="Straight Connector 1066">
            <a:extLst>
              <a:ext uri="{FF2B5EF4-FFF2-40B4-BE49-F238E27FC236}">
                <a16:creationId xmlns:a16="http://schemas.microsoft.com/office/drawing/2014/main" id="{559BC183-9223-D936-7324-228B5C3DE397}"/>
              </a:ext>
            </a:extLst>
          </p:cNvPr>
          <p:cNvCxnSpPr>
            <a:cxnSpLocks/>
            <a:stCxn id="178" idx="2"/>
          </p:cNvCxnSpPr>
          <p:nvPr/>
        </p:nvCxnSpPr>
        <p:spPr>
          <a:xfrm>
            <a:off x="2696563" y="6248607"/>
            <a:ext cx="0" cy="42093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D26B53F6-2EDF-43E7-8071-D85E78F2D9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083B4B6-1866-45EB-BE5F-C5B659480C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grpSp>
        <p:nvGrpSpPr>
          <p:cNvPr id="281" name="Group 280">
            <a:extLst>
              <a:ext uri="{FF2B5EF4-FFF2-40B4-BE49-F238E27FC236}">
                <a16:creationId xmlns:a16="http://schemas.microsoft.com/office/drawing/2014/main" id="{B7199678-5489-4A25-862C-98954428DE49}"/>
              </a:ext>
            </a:extLst>
          </p:cNvPr>
          <p:cNvGrpSpPr/>
          <p:nvPr/>
        </p:nvGrpSpPr>
        <p:grpSpPr>
          <a:xfrm>
            <a:off x="6214928" y="10720633"/>
            <a:ext cx="1373618" cy="766601"/>
            <a:chOff x="1212628" y="4031237"/>
            <a:chExt cx="1214980" cy="1304869"/>
          </a:xfrm>
        </p:grpSpPr>
        <p:sp>
          <p:nvSpPr>
            <p:cNvPr id="284" name="Oval 283">
              <a:extLst>
                <a:ext uri="{FF2B5EF4-FFF2-40B4-BE49-F238E27FC236}">
                  <a16:creationId xmlns:a16="http://schemas.microsoft.com/office/drawing/2014/main" id="{C4EC9FA0-8ECF-4D5C-BB78-132B86DD3AC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id="{0836D07D-62A0-41AA-8F12-304C1D969E26}"/>
                </a:ext>
              </a:extLst>
            </p:cNvPr>
            <p:cNvSpPr/>
            <p:nvPr/>
          </p:nvSpPr>
          <p:spPr>
            <a:xfrm>
              <a:off x="1287747" y="4183833"/>
              <a:ext cx="1076631" cy="96148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Baseline</a:t>
              </a:r>
            </a:p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Assessment </a:t>
              </a:r>
            </a:p>
          </p:txBody>
        </p:sp>
      </p:grpSp>
      <p:sp>
        <p:nvSpPr>
          <p:cNvPr id="10" name="AutoShape 2" descr="Geography Globe Cartoon Black and White Vector Images (over 1,900)">
            <a:extLst>
              <a:ext uri="{FF2B5EF4-FFF2-40B4-BE49-F238E27FC236}">
                <a16:creationId xmlns:a16="http://schemas.microsoft.com/office/drawing/2014/main" id="{CB6AD649-B163-E519-0DE1-E6AB80F912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70425" y="537565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12" name="AutoShape 4" descr="Geography Globe Cartoon Black and White Vector Images (over 1,900)">
            <a:extLst>
              <a:ext uri="{FF2B5EF4-FFF2-40B4-BE49-F238E27FC236}">
                <a16:creationId xmlns:a16="http://schemas.microsoft.com/office/drawing/2014/main" id="{B894C728-7220-29D7-FA11-6A387D5960E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922825" y="552805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17" name="AutoShape 8" descr="Geography Clipart - Book Symbol - CleanPNG / KissPNG">
            <a:extLst>
              <a:ext uri="{FF2B5EF4-FFF2-40B4-BE49-F238E27FC236}">
                <a16:creationId xmlns:a16="http://schemas.microsoft.com/office/drawing/2014/main" id="{24576068-E75F-F800-FF56-DA0414DE4AA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05400" y="6705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19" name="AutoShape 10" descr="Geography Clipart - Book Symbol - CleanPNG / KissPNG">
            <a:extLst>
              <a:ext uri="{FF2B5EF4-FFF2-40B4-BE49-F238E27FC236}">
                <a16:creationId xmlns:a16="http://schemas.microsoft.com/office/drawing/2014/main" id="{4215F0D4-2A91-C912-D70D-FEF95619452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257800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5671423E-7166-9E6E-B343-DB5C4E66C9B3}"/>
              </a:ext>
            </a:extLst>
          </p:cNvPr>
          <p:cNvSpPr/>
          <p:nvPr/>
        </p:nvSpPr>
        <p:spPr>
          <a:xfrm>
            <a:off x="138823" y="11145501"/>
            <a:ext cx="961062" cy="900246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6. Why does the Lake District look the way that it does?</a:t>
            </a:r>
          </a:p>
        </p:txBody>
      </p: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D02774A4-C956-0FCB-605D-F6E8BE86BF65}"/>
              </a:ext>
            </a:extLst>
          </p:cNvPr>
          <p:cNvCxnSpPr>
            <a:cxnSpLocks/>
            <a:stCxn id="63" idx="3"/>
          </p:cNvCxnSpPr>
          <p:nvPr/>
        </p:nvCxnSpPr>
        <p:spPr>
          <a:xfrm flipV="1">
            <a:off x="1099885" y="10942186"/>
            <a:ext cx="563523" cy="6534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9" name="Graphic 468" descr="Deciduous tree with solid fill">
            <a:extLst>
              <a:ext uri="{FF2B5EF4-FFF2-40B4-BE49-F238E27FC236}">
                <a16:creationId xmlns:a16="http://schemas.microsoft.com/office/drawing/2014/main" id="{6EDBBCA7-0D2D-62EE-D1BC-87650D3C579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37991" y="1043137"/>
            <a:ext cx="496065" cy="496065"/>
          </a:xfrm>
          <a:prstGeom prst="rect">
            <a:avLst/>
          </a:prstGeom>
        </p:spPr>
      </p:pic>
      <p:sp>
        <p:nvSpPr>
          <p:cNvPr id="480" name="TextBox 479">
            <a:extLst>
              <a:ext uri="{FF2B5EF4-FFF2-40B4-BE49-F238E27FC236}">
                <a16:creationId xmlns:a16="http://schemas.microsoft.com/office/drawing/2014/main" id="{9133DCA4-83EF-D470-C040-EB0BF7C5DA55}"/>
              </a:ext>
            </a:extLst>
          </p:cNvPr>
          <p:cNvSpPr txBox="1"/>
          <p:nvPr/>
        </p:nvSpPr>
        <p:spPr>
          <a:xfrm>
            <a:off x="3584603" y="9433708"/>
            <a:ext cx="1333967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1. How do we know how developed a country is</a:t>
            </a:r>
            <a:r>
              <a:rPr lang="en-US" sz="1050" dirty="0"/>
              <a:t>?</a:t>
            </a:r>
          </a:p>
        </p:txBody>
      </p:sp>
      <p:pic>
        <p:nvPicPr>
          <p:cNvPr id="491" name="Graphic 490" descr="Business Growth with solid fill">
            <a:extLst>
              <a:ext uri="{FF2B5EF4-FFF2-40B4-BE49-F238E27FC236}">
                <a16:creationId xmlns:a16="http://schemas.microsoft.com/office/drawing/2014/main" id="{ABAA86D6-7216-582C-0EC2-3E8E40FA7DD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52371" y="5597366"/>
            <a:ext cx="507770" cy="507770"/>
          </a:xfrm>
          <a:prstGeom prst="rect">
            <a:avLst/>
          </a:prstGeom>
        </p:spPr>
      </p:pic>
      <p:pic>
        <p:nvPicPr>
          <p:cNvPr id="493" name="Graphic 492" descr="City with solid fill">
            <a:extLst>
              <a:ext uri="{FF2B5EF4-FFF2-40B4-BE49-F238E27FC236}">
                <a16:creationId xmlns:a16="http://schemas.microsoft.com/office/drawing/2014/main" id="{1D4FF2FA-21D4-BA23-0798-276610EB632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991862" y="8634851"/>
            <a:ext cx="580621" cy="580621"/>
          </a:xfrm>
          <a:prstGeom prst="rect">
            <a:avLst/>
          </a:prstGeom>
        </p:spPr>
      </p:pic>
      <p:sp>
        <p:nvSpPr>
          <p:cNvPr id="498" name="TextBox 497">
            <a:extLst>
              <a:ext uri="{FF2B5EF4-FFF2-40B4-BE49-F238E27FC236}">
                <a16:creationId xmlns:a16="http://schemas.microsoft.com/office/drawing/2014/main" id="{9106F666-7187-A2D3-12CF-0C1A2C46BFFF}"/>
              </a:ext>
            </a:extLst>
          </p:cNvPr>
          <p:cNvSpPr txBox="1"/>
          <p:nvPr/>
        </p:nvSpPr>
        <p:spPr>
          <a:xfrm>
            <a:off x="5108434" y="9448767"/>
            <a:ext cx="1606657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3. </a:t>
            </a:r>
            <a:r>
              <a:rPr lang="en-GB" sz="1050" dirty="0"/>
              <a:t>How does physical geography create barriers to development?</a:t>
            </a:r>
            <a:endParaRPr lang="en-US" sz="1050" dirty="0"/>
          </a:p>
        </p:txBody>
      </p:sp>
      <p:sp>
        <p:nvSpPr>
          <p:cNvPr id="499" name="TextBox 498">
            <a:extLst>
              <a:ext uri="{FF2B5EF4-FFF2-40B4-BE49-F238E27FC236}">
                <a16:creationId xmlns:a16="http://schemas.microsoft.com/office/drawing/2014/main" id="{34A19919-2452-AFEE-F57A-901DA1304AE4}"/>
              </a:ext>
            </a:extLst>
          </p:cNvPr>
          <p:cNvSpPr txBox="1"/>
          <p:nvPr/>
        </p:nvSpPr>
        <p:spPr>
          <a:xfrm>
            <a:off x="6387064" y="7951177"/>
            <a:ext cx="1575978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4. How does human geography create barriers to development?</a:t>
            </a:r>
          </a:p>
        </p:txBody>
      </p:sp>
      <p:sp>
        <p:nvSpPr>
          <p:cNvPr id="500" name="TextBox 499">
            <a:extLst>
              <a:ext uri="{FF2B5EF4-FFF2-40B4-BE49-F238E27FC236}">
                <a16:creationId xmlns:a16="http://schemas.microsoft.com/office/drawing/2014/main" id="{3A78FCBB-5429-2DAA-1B60-F018DBDB0400}"/>
              </a:ext>
            </a:extLst>
          </p:cNvPr>
          <p:cNvSpPr txBox="1"/>
          <p:nvPr/>
        </p:nvSpPr>
        <p:spPr>
          <a:xfrm>
            <a:off x="6918534" y="9446519"/>
            <a:ext cx="1436134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5. How has history created barriers to development?</a:t>
            </a:r>
          </a:p>
        </p:txBody>
      </p:sp>
      <p:cxnSp>
        <p:nvCxnSpPr>
          <p:cNvPr id="501" name="Straight Connector 500">
            <a:extLst>
              <a:ext uri="{FF2B5EF4-FFF2-40B4-BE49-F238E27FC236}">
                <a16:creationId xmlns:a16="http://schemas.microsoft.com/office/drawing/2014/main" id="{F68F5DF9-F261-4615-550C-A4CBD976FF4A}"/>
              </a:ext>
            </a:extLst>
          </p:cNvPr>
          <p:cNvCxnSpPr>
            <a:cxnSpLocks/>
          </p:cNvCxnSpPr>
          <p:nvPr/>
        </p:nvCxnSpPr>
        <p:spPr>
          <a:xfrm>
            <a:off x="5911607" y="6287608"/>
            <a:ext cx="0" cy="39704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4" name="Straight Connector 503">
            <a:extLst>
              <a:ext uri="{FF2B5EF4-FFF2-40B4-BE49-F238E27FC236}">
                <a16:creationId xmlns:a16="http://schemas.microsoft.com/office/drawing/2014/main" id="{D129488F-D7A0-5733-0A97-04B42BFE5CBF}"/>
              </a:ext>
            </a:extLst>
          </p:cNvPr>
          <p:cNvCxnSpPr>
            <a:cxnSpLocks/>
            <a:stCxn id="498" idx="0"/>
          </p:cNvCxnSpPr>
          <p:nvPr/>
        </p:nvCxnSpPr>
        <p:spPr>
          <a:xfrm flipH="1" flipV="1">
            <a:off x="5911762" y="8984425"/>
            <a:ext cx="1" cy="46434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6" name="Straight Connector 505">
            <a:extLst>
              <a:ext uri="{FF2B5EF4-FFF2-40B4-BE49-F238E27FC236}">
                <a16:creationId xmlns:a16="http://schemas.microsoft.com/office/drawing/2014/main" id="{904A99EF-5647-4E72-DF46-8BFD3FA83453}"/>
              </a:ext>
            </a:extLst>
          </p:cNvPr>
          <p:cNvCxnSpPr>
            <a:cxnSpLocks/>
            <a:stCxn id="499" idx="2"/>
          </p:cNvCxnSpPr>
          <p:nvPr/>
        </p:nvCxnSpPr>
        <p:spPr>
          <a:xfrm>
            <a:off x="7175053" y="8528258"/>
            <a:ext cx="0" cy="41185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9" name="Straight Connector 508">
            <a:extLst>
              <a:ext uri="{FF2B5EF4-FFF2-40B4-BE49-F238E27FC236}">
                <a16:creationId xmlns:a16="http://schemas.microsoft.com/office/drawing/2014/main" id="{1FB79CE5-F632-CB10-ADEC-AD194A37E4FF}"/>
              </a:ext>
            </a:extLst>
          </p:cNvPr>
          <p:cNvCxnSpPr>
            <a:cxnSpLocks/>
            <a:stCxn id="500" idx="0"/>
          </p:cNvCxnSpPr>
          <p:nvPr/>
        </p:nvCxnSpPr>
        <p:spPr>
          <a:xfrm flipV="1">
            <a:off x="7636601" y="8984425"/>
            <a:ext cx="0" cy="46209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FBE115EF-6CB2-89BA-3405-24CDDEAA9ABD}"/>
              </a:ext>
            </a:extLst>
          </p:cNvPr>
          <p:cNvSpPr txBox="1"/>
          <p:nvPr/>
        </p:nvSpPr>
        <p:spPr>
          <a:xfrm>
            <a:off x="4792180" y="7931971"/>
            <a:ext cx="1237076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2. </a:t>
            </a:r>
            <a:r>
              <a:rPr lang="en-GB" sz="1050" dirty="0"/>
              <a:t>Is Botswana more developed than Pakistan?</a:t>
            </a:r>
            <a:endParaRPr lang="en-US" sz="1050" dirty="0"/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004B7F8A-AE8F-8E54-D3AF-35F533154A29}"/>
              </a:ext>
            </a:extLst>
          </p:cNvPr>
          <p:cNvCxnSpPr>
            <a:cxnSpLocks/>
            <a:stCxn id="69" idx="2"/>
          </p:cNvCxnSpPr>
          <p:nvPr/>
        </p:nvCxnSpPr>
        <p:spPr>
          <a:xfrm>
            <a:off x="5410718" y="8509052"/>
            <a:ext cx="14342" cy="4496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TextBox 118">
            <a:extLst>
              <a:ext uri="{FF2B5EF4-FFF2-40B4-BE49-F238E27FC236}">
                <a16:creationId xmlns:a16="http://schemas.microsoft.com/office/drawing/2014/main" id="{FE0966D2-44A4-48F6-3A33-95883BE4F333}"/>
              </a:ext>
            </a:extLst>
          </p:cNvPr>
          <p:cNvSpPr txBox="1"/>
          <p:nvPr/>
        </p:nvSpPr>
        <p:spPr>
          <a:xfrm>
            <a:off x="183672" y="6669541"/>
            <a:ext cx="1005340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7. Where is the population shrinking and why?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73F4EEEF-AEA6-E567-DA5D-E734F5BF69A0}"/>
              </a:ext>
            </a:extLst>
          </p:cNvPr>
          <p:cNvSpPr txBox="1"/>
          <p:nvPr/>
        </p:nvSpPr>
        <p:spPr>
          <a:xfrm>
            <a:off x="6457950" y="7408933"/>
            <a:ext cx="1792311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7. How can the development gap be reduced?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7C6C7693-4675-7BE8-AA2F-1C6995656954}"/>
              </a:ext>
            </a:extLst>
          </p:cNvPr>
          <p:cNvSpPr txBox="1"/>
          <p:nvPr/>
        </p:nvSpPr>
        <p:spPr>
          <a:xfrm>
            <a:off x="3488678" y="5717182"/>
            <a:ext cx="1326924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3. Why do some places have more people than others?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60EC98EA-E77A-017E-BD8D-BF3479413F3B}"/>
              </a:ext>
            </a:extLst>
          </p:cNvPr>
          <p:cNvSpPr txBox="1"/>
          <p:nvPr/>
        </p:nvSpPr>
        <p:spPr>
          <a:xfrm>
            <a:off x="4362450" y="7105153"/>
            <a:ext cx="1926825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2. How has the world’s population changed over time?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475C0451-A488-C5BE-41F3-02BDBA79D64F}"/>
              </a:ext>
            </a:extLst>
          </p:cNvPr>
          <p:cNvSpPr txBox="1"/>
          <p:nvPr/>
        </p:nvSpPr>
        <p:spPr>
          <a:xfrm>
            <a:off x="2012902" y="5671526"/>
            <a:ext cx="1367321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5.</a:t>
            </a:r>
            <a:r>
              <a:rPr lang="en-GB" sz="1050" b="1" dirty="0"/>
              <a:t> </a:t>
            </a:r>
            <a:r>
              <a:rPr lang="en-GB" sz="1050" dirty="0"/>
              <a:t>Where is the population growing the fastest and why?</a:t>
            </a:r>
          </a:p>
        </p:txBody>
      </p: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F2B0C360-F6A6-1D1B-2851-275D4A833FBD}"/>
              </a:ext>
            </a:extLst>
          </p:cNvPr>
          <p:cNvCxnSpPr>
            <a:cxnSpLocks/>
            <a:stCxn id="126" idx="2"/>
          </p:cNvCxnSpPr>
          <p:nvPr/>
        </p:nvCxnSpPr>
        <p:spPr>
          <a:xfrm>
            <a:off x="4152140" y="6294263"/>
            <a:ext cx="0" cy="38387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28750D4C-3B3A-DD28-C848-62D5DAFEE907}"/>
              </a:ext>
            </a:extLst>
          </p:cNvPr>
          <p:cNvCxnSpPr>
            <a:cxnSpLocks/>
            <a:stCxn id="119" idx="3"/>
          </p:cNvCxnSpPr>
          <p:nvPr/>
        </p:nvCxnSpPr>
        <p:spPr>
          <a:xfrm flipV="1">
            <a:off x="1189012" y="6459074"/>
            <a:ext cx="364665" cy="57979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TextBox 1026">
            <a:extLst>
              <a:ext uri="{FF2B5EF4-FFF2-40B4-BE49-F238E27FC236}">
                <a16:creationId xmlns:a16="http://schemas.microsoft.com/office/drawing/2014/main" id="{88037B53-00DB-3F8D-AF86-82B91068FA1C}"/>
              </a:ext>
            </a:extLst>
          </p:cNvPr>
          <p:cNvSpPr txBox="1"/>
          <p:nvPr/>
        </p:nvSpPr>
        <p:spPr>
          <a:xfrm>
            <a:off x="72859" y="5650479"/>
            <a:ext cx="786477" cy="90024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8. Will the world’s population continue to grow?</a:t>
            </a:r>
            <a:endParaRPr lang="en-US" sz="1050" b="1" dirty="0"/>
          </a:p>
        </p:txBody>
      </p:sp>
      <p:cxnSp>
        <p:nvCxnSpPr>
          <p:cNvPr id="1028" name="Straight Connector 1027">
            <a:extLst>
              <a:ext uri="{FF2B5EF4-FFF2-40B4-BE49-F238E27FC236}">
                <a16:creationId xmlns:a16="http://schemas.microsoft.com/office/drawing/2014/main" id="{D2D5ACD3-8699-E241-8BB8-44CFEF11891F}"/>
              </a:ext>
            </a:extLst>
          </p:cNvPr>
          <p:cNvCxnSpPr>
            <a:cxnSpLocks/>
            <a:stCxn id="1027" idx="3"/>
          </p:cNvCxnSpPr>
          <p:nvPr/>
        </p:nvCxnSpPr>
        <p:spPr>
          <a:xfrm>
            <a:off x="859336" y="6100602"/>
            <a:ext cx="486036" cy="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75" name="Graphic 1074" descr="Rain with solid fill">
            <a:extLst>
              <a:ext uri="{FF2B5EF4-FFF2-40B4-BE49-F238E27FC236}">
                <a16:creationId xmlns:a16="http://schemas.microsoft.com/office/drawing/2014/main" id="{4520E66C-9D3D-8000-1966-87BA3A8B097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550689" y="3680970"/>
            <a:ext cx="630790" cy="630790"/>
          </a:xfrm>
          <a:prstGeom prst="rect">
            <a:avLst/>
          </a:prstGeom>
        </p:spPr>
      </p:pic>
      <p:pic>
        <p:nvPicPr>
          <p:cNvPr id="1081" name="Graphic 1080" descr="Sun with solid fill">
            <a:extLst>
              <a:ext uri="{FF2B5EF4-FFF2-40B4-BE49-F238E27FC236}">
                <a16:creationId xmlns:a16="http://schemas.microsoft.com/office/drawing/2014/main" id="{9AEF6BBB-888F-517D-02C9-6005DD44058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906377" y="4632740"/>
            <a:ext cx="647657" cy="647657"/>
          </a:xfrm>
          <a:prstGeom prst="rect">
            <a:avLst/>
          </a:prstGeom>
        </p:spPr>
      </p:pic>
      <p:pic>
        <p:nvPicPr>
          <p:cNvPr id="1083" name="Graphic 1082" descr="Scribble with solid fill">
            <a:extLst>
              <a:ext uri="{FF2B5EF4-FFF2-40B4-BE49-F238E27FC236}">
                <a16:creationId xmlns:a16="http://schemas.microsoft.com/office/drawing/2014/main" id="{0AA21653-CFCA-ECE8-3635-6E74BFE5C40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39797" y="3997731"/>
            <a:ext cx="564514" cy="564514"/>
          </a:xfrm>
          <a:prstGeom prst="rect">
            <a:avLst/>
          </a:prstGeom>
        </p:spPr>
      </p:pic>
      <p:pic>
        <p:nvPicPr>
          <p:cNvPr id="1084" name="Graphic 1083" descr="Scribble with solid fill">
            <a:extLst>
              <a:ext uri="{FF2B5EF4-FFF2-40B4-BE49-F238E27FC236}">
                <a16:creationId xmlns:a16="http://schemas.microsoft.com/office/drawing/2014/main" id="{DD3E24F7-F4BF-185E-B310-A167F965124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398862" y="8150696"/>
            <a:ext cx="564514" cy="564514"/>
          </a:xfrm>
          <a:prstGeom prst="rect">
            <a:avLst/>
          </a:prstGeom>
        </p:spPr>
      </p:pic>
      <p:pic>
        <p:nvPicPr>
          <p:cNvPr id="1086" name="Graphic 1085" descr="Scribble with solid fill">
            <a:extLst>
              <a:ext uri="{FF2B5EF4-FFF2-40B4-BE49-F238E27FC236}">
                <a16:creationId xmlns:a16="http://schemas.microsoft.com/office/drawing/2014/main" id="{383B162E-A9A4-A204-97D2-BC12D098C43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999915" y="2774141"/>
            <a:ext cx="564514" cy="564514"/>
          </a:xfrm>
          <a:prstGeom prst="rect">
            <a:avLst/>
          </a:prstGeom>
        </p:spPr>
      </p:pic>
      <p:pic>
        <p:nvPicPr>
          <p:cNvPr id="192" name="Graphic 191" descr="Scribble with solid fill">
            <a:extLst>
              <a:ext uri="{FF2B5EF4-FFF2-40B4-BE49-F238E27FC236}">
                <a16:creationId xmlns:a16="http://schemas.microsoft.com/office/drawing/2014/main" id="{8E662E9D-1831-D888-E34D-7ECE49E68EC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290896" y="902424"/>
            <a:ext cx="564514" cy="564514"/>
          </a:xfrm>
          <a:prstGeom prst="rect">
            <a:avLst/>
          </a:prstGeom>
        </p:spPr>
      </p:pic>
      <p:sp>
        <p:nvSpPr>
          <p:cNvPr id="197" name="TextBox 196">
            <a:extLst>
              <a:ext uri="{FF2B5EF4-FFF2-40B4-BE49-F238E27FC236}">
                <a16:creationId xmlns:a16="http://schemas.microsoft.com/office/drawing/2014/main" id="{6BB0E9D4-1E06-10F9-7CBC-5753E25050C8}"/>
              </a:ext>
            </a:extLst>
          </p:cNvPr>
          <p:cNvSpPr txBox="1"/>
          <p:nvPr/>
        </p:nvSpPr>
        <p:spPr>
          <a:xfrm>
            <a:off x="4237628" y="3732603"/>
            <a:ext cx="914401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3. What is an anticyclone?</a:t>
            </a:r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BAF4D5E5-8896-779A-86DD-B364232D8AD5}"/>
              </a:ext>
            </a:extLst>
          </p:cNvPr>
          <p:cNvSpPr txBox="1"/>
          <p:nvPr/>
        </p:nvSpPr>
        <p:spPr>
          <a:xfrm>
            <a:off x="3853441" y="5131697"/>
            <a:ext cx="1324061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2. What is a weather depression?</a:t>
            </a:r>
          </a:p>
        </p:txBody>
      </p:sp>
      <p:sp>
        <p:nvSpPr>
          <p:cNvPr id="199" name="TextBox 198">
            <a:extLst>
              <a:ext uri="{FF2B5EF4-FFF2-40B4-BE49-F238E27FC236}">
                <a16:creationId xmlns:a16="http://schemas.microsoft.com/office/drawing/2014/main" id="{363EE504-C237-492C-3D02-0F4BB8AE2286}"/>
              </a:ext>
            </a:extLst>
          </p:cNvPr>
          <p:cNvSpPr txBox="1"/>
          <p:nvPr/>
        </p:nvSpPr>
        <p:spPr>
          <a:xfrm>
            <a:off x="5328006" y="3722049"/>
            <a:ext cx="1210575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4. How extreme is the UK weather?</a:t>
            </a:r>
          </a:p>
        </p:txBody>
      </p: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47D06451-3481-0160-F72E-F5DEB10FC94C}"/>
              </a:ext>
            </a:extLst>
          </p:cNvPr>
          <p:cNvCxnSpPr>
            <a:cxnSpLocks/>
          </p:cNvCxnSpPr>
          <p:nvPr/>
        </p:nvCxnSpPr>
        <p:spPr>
          <a:xfrm flipV="1">
            <a:off x="4221897" y="4623096"/>
            <a:ext cx="0" cy="50388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A7387477-9BD9-EAAE-58E5-DED4464960A5}"/>
              </a:ext>
            </a:extLst>
          </p:cNvPr>
          <p:cNvCxnSpPr>
            <a:cxnSpLocks/>
          </p:cNvCxnSpPr>
          <p:nvPr/>
        </p:nvCxnSpPr>
        <p:spPr>
          <a:xfrm flipV="1">
            <a:off x="6486082" y="4621458"/>
            <a:ext cx="0" cy="52204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7C288EAB-181D-DB33-394E-8842E194ECD3}"/>
              </a:ext>
            </a:extLst>
          </p:cNvPr>
          <p:cNvCxnSpPr>
            <a:cxnSpLocks/>
            <a:stCxn id="199" idx="2"/>
          </p:cNvCxnSpPr>
          <p:nvPr/>
        </p:nvCxnSpPr>
        <p:spPr>
          <a:xfrm flipH="1">
            <a:off x="5911607" y="4137547"/>
            <a:ext cx="21687" cy="45849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Connector 213">
            <a:extLst>
              <a:ext uri="{FF2B5EF4-FFF2-40B4-BE49-F238E27FC236}">
                <a16:creationId xmlns:a16="http://schemas.microsoft.com/office/drawing/2014/main" id="{D1912B83-6307-6670-EEBE-D9852A53E021}"/>
              </a:ext>
            </a:extLst>
          </p:cNvPr>
          <p:cNvCxnSpPr>
            <a:cxnSpLocks/>
          </p:cNvCxnSpPr>
          <p:nvPr/>
        </p:nvCxnSpPr>
        <p:spPr>
          <a:xfrm>
            <a:off x="3439516" y="4069682"/>
            <a:ext cx="0" cy="4832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2" name="TextBox 221">
            <a:extLst>
              <a:ext uri="{FF2B5EF4-FFF2-40B4-BE49-F238E27FC236}">
                <a16:creationId xmlns:a16="http://schemas.microsoft.com/office/drawing/2014/main" id="{05C7B23E-1630-A627-E312-D7E44955D415}"/>
              </a:ext>
            </a:extLst>
          </p:cNvPr>
          <p:cNvSpPr txBox="1"/>
          <p:nvPr/>
        </p:nvSpPr>
        <p:spPr>
          <a:xfrm>
            <a:off x="6754984" y="3104150"/>
            <a:ext cx="1142116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five: </a:t>
            </a:r>
            <a:r>
              <a:rPr lang="en-GB" sz="1050" b="1" dirty="0"/>
              <a:t>Sustainability</a:t>
            </a:r>
            <a:endParaRPr lang="en-US" sz="1050" b="1" dirty="0"/>
          </a:p>
        </p:txBody>
      </p:sp>
      <p:cxnSp>
        <p:nvCxnSpPr>
          <p:cNvPr id="223" name="Straight Connector 222">
            <a:extLst>
              <a:ext uri="{FF2B5EF4-FFF2-40B4-BE49-F238E27FC236}">
                <a16:creationId xmlns:a16="http://schemas.microsoft.com/office/drawing/2014/main" id="{EC014A25-2F4C-588C-4BF1-1BC40774BABC}"/>
              </a:ext>
            </a:extLst>
          </p:cNvPr>
          <p:cNvCxnSpPr>
            <a:cxnSpLocks/>
            <a:stCxn id="222" idx="3"/>
          </p:cNvCxnSpPr>
          <p:nvPr/>
        </p:nvCxnSpPr>
        <p:spPr>
          <a:xfrm flipV="1">
            <a:off x="7897100" y="2880085"/>
            <a:ext cx="598721" cy="4318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6" name="TextBox 225">
            <a:extLst>
              <a:ext uri="{FF2B5EF4-FFF2-40B4-BE49-F238E27FC236}">
                <a16:creationId xmlns:a16="http://schemas.microsoft.com/office/drawing/2014/main" id="{120CA3AB-E5BB-C885-F0B9-025A44647EAA}"/>
              </a:ext>
            </a:extLst>
          </p:cNvPr>
          <p:cNvSpPr txBox="1"/>
          <p:nvPr/>
        </p:nvSpPr>
        <p:spPr>
          <a:xfrm>
            <a:off x="5153503" y="2946644"/>
            <a:ext cx="1476834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/>
              <a:t>3. What makes Curitiba a model for sustainable transport?</a:t>
            </a:r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8953376D-26E2-4E65-DFC2-7622D92F54EA}"/>
              </a:ext>
            </a:extLst>
          </p:cNvPr>
          <p:cNvSpPr txBox="1"/>
          <p:nvPr/>
        </p:nvSpPr>
        <p:spPr>
          <a:xfrm>
            <a:off x="8008687" y="1703516"/>
            <a:ext cx="1422795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/>
              <a:t>1. What does it mean to be sustainable?</a:t>
            </a:r>
          </a:p>
        </p:txBody>
      </p:sp>
      <p:cxnSp>
        <p:nvCxnSpPr>
          <p:cNvPr id="228" name="Straight Connector 227">
            <a:extLst>
              <a:ext uri="{FF2B5EF4-FFF2-40B4-BE49-F238E27FC236}">
                <a16:creationId xmlns:a16="http://schemas.microsoft.com/office/drawing/2014/main" id="{E205B1F2-3531-F7ED-DAC4-6A002906DB9F}"/>
              </a:ext>
            </a:extLst>
          </p:cNvPr>
          <p:cNvCxnSpPr>
            <a:cxnSpLocks/>
            <a:stCxn id="227" idx="2"/>
          </p:cNvCxnSpPr>
          <p:nvPr/>
        </p:nvCxnSpPr>
        <p:spPr>
          <a:xfrm flipH="1">
            <a:off x="8309496" y="2119014"/>
            <a:ext cx="410589" cy="42098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8" name="Graphic 237" descr="No Littering with solid fill">
            <a:extLst>
              <a:ext uri="{FF2B5EF4-FFF2-40B4-BE49-F238E27FC236}">
                <a16:creationId xmlns:a16="http://schemas.microsoft.com/office/drawing/2014/main" id="{B0AC615F-D93E-B40E-06E2-DC236162F84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89012" y="3554205"/>
            <a:ext cx="415498" cy="415498"/>
          </a:xfrm>
          <a:prstGeom prst="rect">
            <a:avLst/>
          </a:prstGeom>
        </p:spPr>
      </p:pic>
      <p:sp>
        <p:nvSpPr>
          <p:cNvPr id="239" name="TextBox 238">
            <a:extLst>
              <a:ext uri="{FF2B5EF4-FFF2-40B4-BE49-F238E27FC236}">
                <a16:creationId xmlns:a16="http://schemas.microsoft.com/office/drawing/2014/main" id="{31905114-955A-A512-7714-84F83043DF0F}"/>
              </a:ext>
            </a:extLst>
          </p:cNvPr>
          <p:cNvSpPr txBox="1"/>
          <p:nvPr/>
        </p:nvSpPr>
        <p:spPr>
          <a:xfrm>
            <a:off x="4700899" y="1414403"/>
            <a:ext cx="1595472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/>
              <a:t>4. How has Freiburg become Germany’s ‘Green City’?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DDE0FBB6-C8B6-65FD-AFA2-190C3CEB5ED9}"/>
              </a:ext>
            </a:extLst>
          </p:cNvPr>
          <p:cNvSpPr txBox="1"/>
          <p:nvPr/>
        </p:nvSpPr>
        <p:spPr>
          <a:xfrm>
            <a:off x="1562100" y="2948086"/>
            <a:ext cx="1808174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/>
              <a:t>5. Is Masdar City really a sustainable city of the future? </a:t>
            </a:r>
            <a:endParaRPr lang="en-GB" sz="1050" dirty="0"/>
          </a:p>
        </p:txBody>
      </p:sp>
      <p:sp>
        <p:nvSpPr>
          <p:cNvPr id="252" name="TextBox 251">
            <a:extLst>
              <a:ext uri="{FF2B5EF4-FFF2-40B4-BE49-F238E27FC236}">
                <a16:creationId xmlns:a16="http://schemas.microsoft.com/office/drawing/2014/main" id="{1A5D75D0-210E-CB8B-FD22-D1C59D4C46DB}"/>
              </a:ext>
            </a:extLst>
          </p:cNvPr>
          <p:cNvSpPr txBox="1"/>
          <p:nvPr/>
        </p:nvSpPr>
        <p:spPr>
          <a:xfrm>
            <a:off x="137155" y="2932465"/>
            <a:ext cx="1153994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/>
              <a:t>7. What lessons can Preston learn about sustainable living?</a:t>
            </a:r>
            <a:endParaRPr lang="en-US" sz="1050" dirty="0"/>
          </a:p>
        </p:txBody>
      </p:sp>
      <p:cxnSp>
        <p:nvCxnSpPr>
          <p:cNvPr id="256" name="Straight Connector 255">
            <a:extLst>
              <a:ext uri="{FF2B5EF4-FFF2-40B4-BE49-F238E27FC236}">
                <a16:creationId xmlns:a16="http://schemas.microsoft.com/office/drawing/2014/main" id="{98BB36D9-2EEF-3312-510C-31AF1AA62AA5}"/>
              </a:ext>
            </a:extLst>
          </p:cNvPr>
          <p:cNvCxnSpPr>
            <a:cxnSpLocks/>
            <a:endCxn id="206" idx="0"/>
          </p:cNvCxnSpPr>
          <p:nvPr/>
        </p:nvCxnSpPr>
        <p:spPr>
          <a:xfrm flipV="1">
            <a:off x="5911607" y="2447592"/>
            <a:ext cx="541635" cy="47572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9" name="Straight Connector 258">
            <a:extLst>
              <a:ext uri="{FF2B5EF4-FFF2-40B4-BE49-F238E27FC236}">
                <a16:creationId xmlns:a16="http://schemas.microsoft.com/office/drawing/2014/main" id="{110352F9-36CC-B0B4-8BFA-8562F0EF4584}"/>
              </a:ext>
            </a:extLst>
          </p:cNvPr>
          <p:cNvCxnSpPr>
            <a:cxnSpLocks/>
          </p:cNvCxnSpPr>
          <p:nvPr/>
        </p:nvCxnSpPr>
        <p:spPr>
          <a:xfrm>
            <a:off x="5410200" y="1996070"/>
            <a:ext cx="0" cy="41656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1" name="Straight Connector 290">
            <a:extLst>
              <a:ext uri="{FF2B5EF4-FFF2-40B4-BE49-F238E27FC236}">
                <a16:creationId xmlns:a16="http://schemas.microsoft.com/office/drawing/2014/main" id="{56520D24-9D5C-339F-6EA6-14CF2B7B401C}"/>
              </a:ext>
            </a:extLst>
          </p:cNvPr>
          <p:cNvCxnSpPr>
            <a:cxnSpLocks/>
            <a:stCxn id="241" idx="0"/>
          </p:cNvCxnSpPr>
          <p:nvPr/>
        </p:nvCxnSpPr>
        <p:spPr>
          <a:xfrm flipV="1">
            <a:off x="2466187" y="2439248"/>
            <a:ext cx="0" cy="5088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52A6C47E-1377-0054-92F2-F0206749F675}"/>
              </a:ext>
            </a:extLst>
          </p:cNvPr>
          <p:cNvCxnSpPr>
            <a:cxnSpLocks/>
          </p:cNvCxnSpPr>
          <p:nvPr/>
        </p:nvCxnSpPr>
        <p:spPr>
          <a:xfrm>
            <a:off x="1898660" y="1827440"/>
            <a:ext cx="0" cy="58120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5" name="TextBox 294">
            <a:extLst>
              <a:ext uri="{FF2B5EF4-FFF2-40B4-BE49-F238E27FC236}">
                <a16:creationId xmlns:a16="http://schemas.microsoft.com/office/drawing/2014/main" id="{32EBA2B4-EB25-2D04-DAC0-620258E52768}"/>
              </a:ext>
            </a:extLst>
          </p:cNvPr>
          <p:cNvSpPr txBox="1"/>
          <p:nvPr/>
        </p:nvSpPr>
        <p:spPr>
          <a:xfrm>
            <a:off x="1348551" y="1429888"/>
            <a:ext cx="1269909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6. How sustainable is Preston today?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C00A4C-07F1-FEBC-E4A2-89B878F0C1D9}"/>
              </a:ext>
            </a:extLst>
          </p:cNvPr>
          <p:cNvSpPr txBox="1"/>
          <p:nvPr/>
        </p:nvSpPr>
        <p:spPr>
          <a:xfrm>
            <a:off x="-1" y="12296105"/>
            <a:ext cx="4337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Amasis MT Pro Black" panose="02040A04050005020304" pitchFamily="18" charset="0"/>
              </a:rPr>
              <a:t>LEARNING JOURNEY</a:t>
            </a:r>
            <a:endParaRPr lang="en-GB" i="1" dirty="0">
              <a:solidFill>
                <a:schemeClr val="bg1"/>
              </a:solidFill>
              <a:latin typeface="Amasis MT Pro Black" panose="02040A04050005020304" pitchFamily="18" charset="0"/>
            </a:endParaRPr>
          </a:p>
        </p:txBody>
      </p:sp>
      <p:pic>
        <p:nvPicPr>
          <p:cNvPr id="25" name="Graphic 24" descr="Snowflake with solid fill">
            <a:extLst>
              <a:ext uri="{FF2B5EF4-FFF2-40B4-BE49-F238E27FC236}">
                <a16:creationId xmlns:a16="http://schemas.microsoft.com/office/drawing/2014/main" id="{B8A10B51-DBBF-2616-9815-EB718E2586D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212489" y="11418679"/>
            <a:ext cx="651514" cy="651514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9B2EEB31-CAD1-FBBD-A007-13212CC8F0AF}"/>
              </a:ext>
            </a:extLst>
          </p:cNvPr>
          <p:cNvSpPr/>
          <p:nvPr/>
        </p:nvSpPr>
        <p:spPr>
          <a:xfrm>
            <a:off x="72896" y="10082890"/>
            <a:ext cx="841231" cy="900246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7. How does weathering shape the land?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AB0E2969-3B2D-52FE-44D7-F08F6E5D9AF4}"/>
              </a:ext>
            </a:extLst>
          </p:cNvPr>
          <p:cNvCxnSpPr>
            <a:cxnSpLocks/>
            <a:stCxn id="38" idx="3"/>
          </p:cNvCxnSpPr>
          <p:nvPr/>
        </p:nvCxnSpPr>
        <p:spPr>
          <a:xfrm flipV="1">
            <a:off x="914127" y="10337885"/>
            <a:ext cx="357373" cy="19512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15984FA5-5FDD-0040-30AC-299FFB0283C5}"/>
              </a:ext>
            </a:extLst>
          </p:cNvPr>
          <p:cNvCxnSpPr>
            <a:cxnSpLocks/>
            <a:stCxn id="47" idx="1"/>
          </p:cNvCxnSpPr>
          <p:nvPr/>
        </p:nvCxnSpPr>
        <p:spPr>
          <a:xfrm flipH="1">
            <a:off x="1271500" y="9850365"/>
            <a:ext cx="532871" cy="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D67054E3-D4CC-1187-9974-8B5DB1EAFE9A}"/>
              </a:ext>
            </a:extLst>
          </p:cNvPr>
          <p:cNvSpPr txBox="1"/>
          <p:nvPr/>
        </p:nvSpPr>
        <p:spPr>
          <a:xfrm>
            <a:off x="1804371" y="9642616"/>
            <a:ext cx="1575749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8. What happened to the waterfall at Malham?</a:t>
            </a:r>
          </a:p>
        </p:txBody>
      </p:sp>
      <p:pic>
        <p:nvPicPr>
          <p:cNvPr id="1026" name="Picture 2" descr="Structure Of The Earth Icons - Free SVG &amp; PNG Structure Of The Earth Images  - Noun Project">
            <a:extLst>
              <a:ext uri="{FF2B5EF4-FFF2-40B4-BE49-F238E27FC236}">
                <a16:creationId xmlns:a16="http://schemas.microsoft.com/office/drawing/2014/main" id="{1226C175-D727-6985-A8C4-8BCD1DFB5F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474" y="11779265"/>
            <a:ext cx="458769" cy="458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5" name="Group 54">
            <a:extLst>
              <a:ext uri="{FF2B5EF4-FFF2-40B4-BE49-F238E27FC236}">
                <a16:creationId xmlns:a16="http://schemas.microsoft.com/office/drawing/2014/main" id="{6D453D32-FA0B-E318-DF4E-51F21C66A1A0}"/>
              </a:ext>
            </a:extLst>
          </p:cNvPr>
          <p:cNvGrpSpPr/>
          <p:nvPr/>
        </p:nvGrpSpPr>
        <p:grpSpPr>
          <a:xfrm>
            <a:off x="2425105" y="8575372"/>
            <a:ext cx="1373618" cy="766601"/>
            <a:chOff x="1212628" y="4031237"/>
            <a:chExt cx="1214980" cy="1304869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BF6DDF4C-E759-B340-C8F3-82C1FA9D4EC0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4083DF27-7291-35F6-703D-611B39D487F9}"/>
                </a:ext>
              </a:extLst>
            </p:cNvPr>
            <p:cNvSpPr/>
            <p:nvPr/>
          </p:nvSpPr>
          <p:spPr>
            <a:xfrm>
              <a:off x="1287747" y="4219905"/>
              <a:ext cx="1067934" cy="96148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Assessment Point</a:t>
              </a:r>
            </a:p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AP1 </a:t>
              </a:r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CA612F52-0467-8FC7-5FAD-1131C5B27164}"/>
              </a:ext>
            </a:extLst>
          </p:cNvPr>
          <p:cNvSpPr/>
          <p:nvPr/>
        </p:nvSpPr>
        <p:spPr>
          <a:xfrm>
            <a:off x="83686" y="8965888"/>
            <a:ext cx="841231" cy="900246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9. What happened to Old Harry’s wife?</a:t>
            </a:r>
          </a:p>
        </p:txBody>
      </p:sp>
      <p:cxnSp>
        <p:nvCxnSpPr>
          <p:cNvPr id="448" name="Straight Connector 447">
            <a:extLst>
              <a:ext uri="{FF2B5EF4-FFF2-40B4-BE49-F238E27FC236}">
                <a16:creationId xmlns:a16="http://schemas.microsoft.com/office/drawing/2014/main" id="{67721185-5763-FD26-1864-55852B2F11ED}"/>
              </a:ext>
            </a:extLst>
          </p:cNvPr>
          <p:cNvCxnSpPr>
            <a:cxnSpLocks/>
            <a:stCxn id="62" idx="3"/>
          </p:cNvCxnSpPr>
          <p:nvPr/>
        </p:nvCxnSpPr>
        <p:spPr>
          <a:xfrm>
            <a:off x="924917" y="9416011"/>
            <a:ext cx="401352" cy="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8" name="TextBox 457">
            <a:extLst>
              <a:ext uri="{FF2B5EF4-FFF2-40B4-BE49-F238E27FC236}">
                <a16:creationId xmlns:a16="http://schemas.microsoft.com/office/drawing/2014/main" id="{C0F34BE9-0C86-65C6-36BB-A4841A8EC8B2}"/>
              </a:ext>
            </a:extLst>
          </p:cNvPr>
          <p:cNvSpPr txBox="1"/>
          <p:nvPr/>
        </p:nvSpPr>
        <p:spPr>
          <a:xfrm>
            <a:off x="2200711" y="10872410"/>
            <a:ext cx="373577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Which physical processes shape the world we live in?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459" name="TextBox 458">
            <a:extLst>
              <a:ext uri="{FF2B5EF4-FFF2-40B4-BE49-F238E27FC236}">
                <a16:creationId xmlns:a16="http://schemas.microsoft.com/office/drawing/2014/main" id="{DC5B9C7B-2496-A164-D2B6-0E8443DAE306}"/>
              </a:ext>
            </a:extLst>
          </p:cNvPr>
          <p:cNvSpPr txBox="1"/>
          <p:nvPr/>
        </p:nvSpPr>
        <p:spPr>
          <a:xfrm>
            <a:off x="3942324" y="8727172"/>
            <a:ext cx="373577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Why does development vary across the world?</a:t>
            </a:r>
            <a:endParaRPr lang="en-GB" sz="1100" dirty="0">
              <a:solidFill>
                <a:schemeClr val="bg1"/>
              </a:solidFill>
            </a:endParaRPr>
          </a:p>
        </p:txBody>
      </p:sp>
      <p:pic>
        <p:nvPicPr>
          <p:cNvPr id="490" name="Picture 4" descr="591,263 Africa Icons Royalty-Free Images, Stock Photos &amp; Pictures |  Shutterstock">
            <a:extLst>
              <a:ext uri="{FF2B5EF4-FFF2-40B4-BE49-F238E27FC236}">
                <a16:creationId xmlns:a16="http://schemas.microsoft.com/office/drawing/2014/main" id="{8BAC7785-FCC3-9E89-6918-3E80B9AC66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566" y="7536398"/>
            <a:ext cx="629590" cy="629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D3659475-A726-4214-9A5F-AC997D5D81FB}"/>
              </a:ext>
            </a:extLst>
          </p:cNvPr>
          <p:cNvSpPr/>
          <p:nvPr/>
        </p:nvSpPr>
        <p:spPr>
          <a:xfrm>
            <a:off x="8499039" y="9178201"/>
            <a:ext cx="1004771" cy="900246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6. Why is </a:t>
            </a:r>
            <a:r>
              <a:rPr lang="en-GB" sz="1050" b="1" dirty="0"/>
              <a:t>Botswana </a:t>
            </a:r>
            <a:r>
              <a:rPr lang="en-GB" sz="1050" dirty="0"/>
              <a:t>more developed than </a:t>
            </a:r>
            <a:r>
              <a:rPr lang="en-GB" sz="1050" b="1" dirty="0"/>
              <a:t>Pakistan</a:t>
            </a:r>
            <a:r>
              <a:rPr lang="en-GB" sz="1050" dirty="0"/>
              <a:t>?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A3AA8615-66B9-D06F-07DD-D81567DE6AB9}"/>
              </a:ext>
            </a:extLst>
          </p:cNvPr>
          <p:cNvCxnSpPr>
            <a:cxnSpLocks/>
            <a:stCxn id="65" idx="0"/>
          </p:cNvCxnSpPr>
          <p:nvPr/>
        </p:nvCxnSpPr>
        <p:spPr>
          <a:xfrm flipH="1" flipV="1">
            <a:off x="8514793" y="8830799"/>
            <a:ext cx="486632" cy="34740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22ABFBFD-0AFC-9469-F7D1-575E1E04C6A5}"/>
              </a:ext>
            </a:extLst>
          </p:cNvPr>
          <p:cNvCxnSpPr>
            <a:cxnSpLocks/>
            <a:stCxn id="120" idx="3"/>
          </p:cNvCxnSpPr>
          <p:nvPr/>
        </p:nvCxnSpPr>
        <p:spPr>
          <a:xfrm>
            <a:off x="8250261" y="7616682"/>
            <a:ext cx="557319" cy="47831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64D29DD5-2F56-6EB8-C825-F0E33522B5D6}"/>
              </a:ext>
            </a:extLst>
          </p:cNvPr>
          <p:cNvSpPr txBox="1"/>
          <p:nvPr/>
        </p:nvSpPr>
        <p:spPr>
          <a:xfrm>
            <a:off x="8459933" y="5705882"/>
            <a:ext cx="1004053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8. How can </a:t>
            </a:r>
            <a:r>
              <a:rPr lang="en-GB" sz="1050" b="1" dirty="0"/>
              <a:t>Pakistan</a:t>
            </a:r>
            <a:r>
              <a:rPr lang="en-GB" sz="1050" dirty="0"/>
              <a:t> increase its development?</a:t>
            </a:r>
          </a:p>
        </p:txBody>
      </p: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578A63C4-C2ED-9F2E-3EEC-A05875336583}"/>
              </a:ext>
            </a:extLst>
          </p:cNvPr>
          <p:cNvCxnSpPr>
            <a:cxnSpLocks/>
            <a:stCxn id="85" idx="2"/>
          </p:cNvCxnSpPr>
          <p:nvPr/>
        </p:nvCxnSpPr>
        <p:spPr>
          <a:xfrm flipH="1">
            <a:off x="8732167" y="6444546"/>
            <a:ext cx="229793" cy="7658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DAFEDF99-7B73-9D78-19F1-F01BA26754AE}"/>
              </a:ext>
            </a:extLst>
          </p:cNvPr>
          <p:cNvCxnSpPr>
            <a:cxnSpLocks/>
            <a:stCxn id="141" idx="0"/>
          </p:cNvCxnSpPr>
          <p:nvPr/>
        </p:nvCxnSpPr>
        <p:spPr>
          <a:xfrm flipV="1">
            <a:off x="5325863" y="6684653"/>
            <a:ext cx="25191" cy="4205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8BE54B82-1087-841B-D8BA-05B83B74449C}"/>
              </a:ext>
            </a:extLst>
          </p:cNvPr>
          <p:cNvGrpSpPr/>
          <p:nvPr/>
        </p:nvGrpSpPr>
        <p:grpSpPr>
          <a:xfrm>
            <a:off x="8042224" y="3169982"/>
            <a:ext cx="1373618" cy="766601"/>
            <a:chOff x="1212628" y="4031237"/>
            <a:chExt cx="1214980" cy="1304869"/>
          </a:xfrm>
        </p:grpSpPr>
        <p:sp>
          <p:nvSpPr>
            <p:cNvPr id="112" name="Oval 111">
              <a:extLst>
                <a:ext uri="{FF2B5EF4-FFF2-40B4-BE49-F238E27FC236}">
                  <a16:creationId xmlns:a16="http://schemas.microsoft.com/office/drawing/2014/main" id="{938E1234-6914-2E90-DF67-601F385671E5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10C6506C-D28E-D306-64BB-129027E800FD}"/>
                </a:ext>
              </a:extLst>
            </p:cNvPr>
            <p:cNvSpPr/>
            <p:nvPr/>
          </p:nvSpPr>
          <p:spPr>
            <a:xfrm>
              <a:off x="1287747" y="4219903"/>
              <a:ext cx="1067934" cy="96148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Assessment Point</a:t>
              </a:r>
            </a:p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AP3</a:t>
              </a:r>
            </a:p>
          </p:txBody>
        </p:sp>
      </p:grpSp>
      <p:sp>
        <p:nvSpPr>
          <p:cNvPr id="122" name="TextBox 121">
            <a:extLst>
              <a:ext uri="{FF2B5EF4-FFF2-40B4-BE49-F238E27FC236}">
                <a16:creationId xmlns:a16="http://schemas.microsoft.com/office/drawing/2014/main" id="{3402069A-7BC3-5D17-106F-BC79B6F95CB0}"/>
              </a:ext>
            </a:extLst>
          </p:cNvPr>
          <p:cNvSpPr txBox="1"/>
          <p:nvPr/>
        </p:nvSpPr>
        <p:spPr>
          <a:xfrm>
            <a:off x="2831645" y="7186877"/>
            <a:ext cx="1326924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4. What factors cause populations to grow?</a:t>
            </a:r>
          </a:p>
        </p:txBody>
      </p: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B094F035-C04D-472A-7206-9FE7DC2AE090}"/>
              </a:ext>
            </a:extLst>
          </p:cNvPr>
          <p:cNvCxnSpPr>
            <a:cxnSpLocks/>
            <a:stCxn id="122" idx="0"/>
          </p:cNvCxnSpPr>
          <p:nvPr/>
        </p:nvCxnSpPr>
        <p:spPr>
          <a:xfrm flipV="1">
            <a:off x="3495107" y="6654014"/>
            <a:ext cx="0" cy="5328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40A93E41-FE06-CDEC-11B4-7E068705D584}"/>
              </a:ext>
            </a:extLst>
          </p:cNvPr>
          <p:cNvSpPr txBox="1"/>
          <p:nvPr/>
        </p:nvSpPr>
        <p:spPr>
          <a:xfrm>
            <a:off x="2851262" y="6449179"/>
            <a:ext cx="43237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Will the world’s population continue to grow?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E7A37D94-9258-FDC3-A1B1-ED802818EF81}"/>
              </a:ext>
            </a:extLst>
          </p:cNvPr>
          <p:cNvSpPr txBox="1"/>
          <p:nvPr/>
        </p:nvSpPr>
        <p:spPr>
          <a:xfrm>
            <a:off x="1480357" y="7187296"/>
            <a:ext cx="1216206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6. What factors cause populations to shrink?</a:t>
            </a:r>
          </a:p>
        </p:txBody>
      </p:sp>
      <p:cxnSp>
        <p:nvCxnSpPr>
          <p:cNvPr id="172" name="Straight Connector 171">
            <a:extLst>
              <a:ext uri="{FF2B5EF4-FFF2-40B4-BE49-F238E27FC236}">
                <a16:creationId xmlns:a16="http://schemas.microsoft.com/office/drawing/2014/main" id="{BC7C343B-29C0-6401-2B0D-F75D5F13090F}"/>
              </a:ext>
            </a:extLst>
          </p:cNvPr>
          <p:cNvCxnSpPr>
            <a:cxnSpLocks/>
            <a:stCxn id="170" idx="0"/>
          </p:cNvCxnSpPr>
          <p:nvPr/>
        </p:nvCxnSpPr>
        <p:spPr>
          <a:xfrm flipV="1">
            <a:off x="2088460" y="6678142"/>
            <a:ext cx="18902" cy="50915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TextBox 188">
            <a:extLst>
              <a:ext uri="{FF2B5EF4-FFF2-40B4-BE49-F238E27FC236}">
                <a16:creationId xmlns:a16="http://schemas.microsoft.com/office/drawing/2014/main" id="{A84D0C9D-7E5D-4D01-5EB4-AFEC9BB66A54}"/>
              </a:ext>
            </a:extLst>
          </p:cNvPr>
          <p:cNvSpPr txBox="1"/>
          <p:nvPr/>
        </p:nvSpPr>
        <p:spPr>
          <a:xfrm>
            <a:off x="2323951" y="5134274"/>
            <a:ext cx="1338802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four: </a:t>
            </a:r>
          </a:p>
          <a:p>
            <a:pPr algn="ctr"/>
            <a:r>
              <a:rPr lang="en-US" sz="1050" b="1" dirty="0"/>
              <a:t>Weather &amp; Climate </a:t>
            </a:r>
          </a:p>
        </p:txBody>
      </p: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8526F0B3-E909-53B4-01BC-6B4C557105EB}"/>
              </a:ext>
            </a:extLst>
          </p:cNvPr>
          <p:cNvCxnSpPr>
            <a:cxnSpLocks/>
            <a:stCxn id="189" idx="0"/>
          </p:cNvCxnSpPr>
          <p:nvPr/>
        </p:nvCxnSpPr>
        <p:spPr>
          <a:xfrm flipV="1">
            <a:off x="2993352" y="4584986"/>
            <a:ext cx="0" cy="54928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1" name="Picture 6" descr="Population Decline Icons - Free SVG &amp; PNG Population Decline Images - Noun  Project">
            <a:extLst>
              <a:ext uri="{FF2B5EF4-FFF2-40B4-BE49-F238E27FC236}">
                <a16:creationId xmlns:a16="http://schemas.microsoft.com/office/drawing/2014/main" id="{5C59B5AC-C156-13E3-A0A2-FB771A27E0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507" y="7634158"/>
            <a:ext cx="682881" cy="682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49" name="Straight Connector 1048">
            <a:extLst>
              <a:ext uri="{FF2B5EF4-FFF2-40B4-BE49-F238E27FC236}">
                <a16:creationId xmlns:a16="http://schemas.microsoft.com/office/drawing/2014/main" id="{D038DCA8-5AE9-0CC4-CDAA-58FE929AF26B}"/>
              </a:ext>
            </a:extLst>
          </p:cNvPr>
          <p:cNvCxnSpPr>
            <a:cxnSpLocks/>
            <a:stCxn id="197" idx="2"/>
          </p:cNvCxnSpPr>
          <p:nvPr/>
        </p:nvCxnSpPr>
        <p:spPr>
          <a:xfrm>
            <a:off x="4694829" y="4148101"/>
            <a:ext cx="0" cy="4481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2" name="Straight Connector 1071">
            <a:extLst>
              <a:ext uri="{FF2B5EF4-FFF2-40B4-BE49-F238E27FC236}">
                <a16:creationId xmlns:a16="http://schemas.microsoft.com/office/drawing/2014/main" id="{88461FB4-FBF8-6BF3-A804-DBC087E31A35}"/>
              </a:ext>
            </a:extLst>
          </p:cNvPr>
          <p:cNvCxnSpPr>
            <a:cxnSpLocks/>
            <a:stCxn id="1069" idx="0"/>
          </p:cNvCxnSpPr>
          <p:nvPr/>
        </p:nvCxnSpPr>
        <p:spPr>
          <a:xfrm flipH="1" flipV="1">
            <a:off x="7320563" y="4663499"/>
            <a:ext cx="764137" cy="41768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" name="TextBox 199">
            <a:extLst>
              <a:ext uri="{FF2B5EF4-FFF2-40B4-BE49-F238E27FC236}">
                <a16:creationId xmlns:a16="http://schemas.microsoft.com/office/drawing/2014/main" id="{8E9A98E9-7D1B-CFC8-D4DC-29AD34059E21}"/>
              </a:ext>
            </a:extLst>
          </p:cNvPr>
          <p:cNvSpPr txBox="1"/>
          <p:nvPr/>
        </p:nvSpPr>
        <p:spPr>
          <a:xfrm>
            <a:off x="5326331" y="5119004"/>
            <a:ext cx="1747567" cy="41549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5. What is the climate like in different parts of the world?</a:t>
            </a:r>
          </a:p>
        </p:txBody>
      </p:sp>
      <p:sp>
        <p:nvSpPr>
          <p:cNvPr id="1069" name="TextBox 1068">
            <a:extLst>
              <a:ext uri="{FF2B5EF4-FFF2-40B4-BE49-F238E27FC236}">
                <a16:creationId xmlns:a16="http://schemas.microsoft.com/office/drawing/2014/main" id="{DD48B5FB-45B9-A491-1BC7-275AAEB18A1F}"/>
              </a:ext>
            </a:extLst>
          </p:cNvPr>
          <p:cNvSpPr txBox="1"/>
          <p:nvPr/>
        </p:nvSpPr>
        <p:spPr>
          <a:xfrm>
            <a:off x="7228634" y="5081183"/>
            <a:ext cx="1712131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6. Does Fulwood Academy have its own microclimate?</a:t>
            </a:r>
          </a:p>
        </p:txBody>
      </p: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8B3FFA2B-A677-2EE6-6CC3-F410E6E7D21D}"/>
              </a:ext>
            </a:extLst>
          </p:cNvPr>
          <p:cNvGrpSpPr/>
          <p:nvPr/>
        </p:nvGrpSpPr>
        <p:grpSpPr>
          <a:xfrm>
            <a:off x="1489793" y="4237384"/>
            <a:ext cx="1373618" cy="766601"/>
            <a:chOff x="1212628" y="4031237"/>
            <a:chExt cx="1214980" cy="1304869"/>
          </a:xfrm>
        </p:grpSpPr>
        <p:sp>
          <p:nvSpPr>
            <p:cNvPr id="194" name="Oval 193">
              <a:extLst>
                <a:ext uri="{FF2B5EF4-FFF2-40B4-BE49-F238E27FC236}">
                  <a16:creationId xmlns:a16="http://schemas.microsoft.com/office/drawing/2014/main" id="{35B2657F-1E17-3942-1977-C34B0F9820FC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02" name="Oval 201">
              <a:extLst>
                <a:ext uri="{FF2B5EF4-FFF2-40B4-BE49-F238E27FC236}">
                  <a16:creationId xmlns:a16="http://schemas.microsoft.com/office/drawing/2014/main" id="{EB6163CE-D56C-88D4-2FDE-29857D905DE9}"/>
                </a:ext>
              </a:extLst>
            </p:cNvPr>
            <p:cNvSpPr/>
            <p:nvPr/>
          </p:nvSpPr>
          <p:spPr>
            <a:xfrm>
              <a:off x="1287747" y="4219903"/>
              <a:ext cx="1067934" cy="96148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Assessment Point</a:t>
              </a:r>
            </a:p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AP2 </a:t>
              </a:r>
            </a:p>
          </p:txBody>
        </p:sp>
      </p:grpSp>
      <p:sp>
        <p:nvSpPr>
          <p:cNvPr id="1038" name="TextBox 1037">
            <a:extLst>
              <a:ext uri="{FF2B5EF4-FFF2-40B4-BE49-F238E27FC236}">
                <a16:creationId xmlns:a16="http://schemas.microsoft.com/office/drawing/2014/main" id="{B2412849-6E80-0519-696F-40AA8A01C653}"/>
              </a:ext>
            </a:extLst>
          </p:cNvPr>
          <p:cNvSpPr txBox="1"/>
          <p:nvPr/>
        </p:nvSpPr>
        <p:spPr>
          <a:xfrm>
            <a:off x="2743834" y="4352529"/>
            <a:ext cx="526485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Why does weather and climate vary across the world?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206" name="TextBox 205">
            <a:extLst>
              <a:ext uri="{FF2B5EF4-FFF2-40B4-BE49-F238E27FC236}">
                <a16:creationId xmlns:a16="http://schemas.microsoft.com/office/drawing/2014/main" id="{6B9E6884-363B-703A-8C67-0B0738E0C2E8}"/>
              </a:ext>
            </a:extLst>
          </p:cNvPr>
          <p:cNvSpPr txBox="1"/>
          <p:nvPr/>
        </p:nvSpPr>
        <p:spPr>
          <a:xfrm>
            <a:off x="4362450" y="2447592"/>
            <a:ext cx="418158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How sustainable are cities across the world?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405" name="Rectangle 404"/>
          <p:cNvSpPr/>
          <p:nvPr/>
        </p:nvSpPr>
        <p:spPr>
          <a:xfrm>
            <a:off x="150261" y="791653"/>
            <a:ext cx="1024868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Progress into Year 8</a:t>
            </a:r>
          </a:p>
          <a:p>
            <a:pPr algn="ctr"/>
            <a:r>
              <a:rPr lang="en-GB" sz="1200" b="1" dirty="0"/>
              <a:t>Geography </a:t>
            </a:r>
          </a:p>
        </p:txBody>
      </p:sp>
      <p:sp>
        <p:nvSpPr>
          <p:cNvPr id="220" name="TextBox 219">
            <a:extLst>
              <a:ext uri="{FF2B5EF4-FFF2-40B4-BE49-F238E27FC236}">
                <a16:creationId xmlns:a16="http://schemas.microsoft.com/office/drawing/2014/main" id="{8DA6E1C8-67D4-063E-645F-4DC8958FFEC7}"/>
              </a:ext>
            </a:extLst>
          </p:cNvPr>
          <p:cNvSpPr txBox="1"/>
          <p:nvPr/>
        </p:nvSpPr>
        <p:spPr>
          <a:xfrm>
            <a:off x="6537631" y="1148075"/>
            <a:ext cx="1666810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2. How is Kigali, Rwanda becoming a ‘Green City’?</a:t>
            </a:r>
          </a:p>
        </p:txBody>
      </p:sp>
      <p:cxnSp>
        <p:nvCxnSpPr>
          <p:cNvPr id="224" name="Straight Connector 223">
            <a:extLst>
              <a:ext uri="{FF2B5EF4-FFF2-40B4-BE49-F238E27FC236}">
                <a16:creationId xmlns:a16="http://schemas.microsoft.com/office/drawing/2014/main" id="{70337A3D-C8A2-4EE2-AFE6-B8AA3664A859}"/>
              </a:ext>
            </a:extLst>
          </p:cNvPr>
          <p:cNvCxnSpPr>
            <a:cxnSpLocks/>
            <a:stCxn id="220" idx="2"/>
          </p:cNvCxnSpPr>
          <p:nvPr/>
        </p:nvCxnSpPr>
        <p:spPr>
          <a:xfrm>
            <a:off x="7371036" y="1563573"/>
            <a:ext cx="0" cy="85068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6" name="TextBox 195">
            <a:extLst>
              <a:ext uri="{FF2B5EF4-FFF2-40B4-BE49-F238E27FC236}">
                <a16:creationId xmlns:a16="http://schemas.microsoft.com/office/drawing/2014/main" id="{DEB8E279-E04A-1D42-BB1C-813616780CD4}"/>
              </a:ext>
            </a:extLst>
          </p:cNvPr>
          <p:cNvSpPr txBox="1"/>
          <p:nvPr/>
        </p:nvSpPr>
        <p:spPr>
          <a:xfrm>
            <a:off x="2564420" y="3513291"/>
            <a:ext cx="1403253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1. What is the difference between weather and climate?</a:t>
            </a:r>
          </a:p>
        </p:txBody>
      </p:sp>
    </p:spTree>
    <p:extLst>
      <p:ext uri="{BB962C8B-B14F-4D97-AF65-F5344CB8AC3E}">
        <p14:creationId xmlns:p14="http://schemas.microsoft.com/office/powerpoint/2010/main" val="270476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ACEB6-D9D5-7A84-9FE3-304D556132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Monitoring icon. Simple element from internet security collection. Creative Monitoring  icon for web design, templates, infographics and more. 25453810 Vector Art  at Vecteezy">
            <a:extLst>
              <a:ext uri="{FF2B5EF4-FFF2-40B4-BE49-F238E27FC236}">
                <a16:creationId xmlns:a16="http://schemas.microsoft.com/office/drawing/2014/main" id="{61FA9B50-3B5A-150F-3B68-27E7E70AA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787" y="8977737"/>
            <a:ext cx="539957" cy="539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9" name="Rectangle 138">
            <a:extLst>
              <a:ext uri="{FF2B5EF4-FFF2-40B4-BE49-F238E27FC236}">
                <a16:creationId xmlns:a16="http://schemas.microsoft.com/office/drawing/2014/main" id="{9BC50A86-D6DC-9886-126F-4FA0EAC5E662}"/>
              </a:ext>
            </a:extLst>
          </p:cNvPr>
          <p:cNvSpPr/>
          <p:nvPr/>
        </p:nvSpPr>
        <p:spPr>
          <a:xfrm>
            <a:off x="2015961" y="6395206"/>
            <a:ext cx="5929312" cy="6269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B89B5B6-594B-FB09-6F45-140D3C828606}"/>
              </a:ext>
            </a:extLst>
          </p:cNvPr>
          <p:cNvSpPr/>
          <p:nvPr/>
        </p:nvSpPr>
        <p:spPr>
          <a:xfrm rot="16200000">
            <a:off x="423003" y="1734153"/>
            <a:ext cx="525332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52C9C965-FBE5-968D-D5BE-2BE4347F476A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6116B85-0CA4-9270-43F8-A956BA6152DD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CF9BD94E-F55E-4387-BAA6-BB22049D0370}"/>
              </a:ext>
            </a:extLst>
          </p:cNvPr>
          <p:cNvSpPr/>
          <p:nvPr/>
        </p:nvSpPr>
        <p:spPr>
          <a:xfrm rot="5400000" flipH="1">
            <a:off x="6486290" y="6725065"/>
            <a:ext cx="2885395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79D48D93-62E0-E65D-75E0-4D674C7FF635}"/>
              </a:ext>
            </a:extLst>
          </p:cNvPr>
          <p:cNvSpPr/>
          <p:nvPr/>
        </p:nvSpPr>
        <p:spPr>
          <a:xfrm rot="16200000">
            <a:off x="665937" y="4557016"/>
            <a:ext cx="2727577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874C7634-866D-C5A7-8851-3560E52EC225}"/>
              </a:ext>
            </a:extLst>
          </p:cNvPr>
          <p:cNvSpPr/>
          <p:nvPr/>
        </p:nvSpPr>
        <p:spPr>
          <a:xfrm>
            <a:off x="2069281" y="4311296"/>
            <a:ext cx="5961062" cy="630146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3B3F85FC-41E4-7A10-8715-0BEB8292FBE7}"/>
              </a:ext>
            </a:extLst>
          </p:cNvPr>
          <p:cNvSpPr/>
          <p:nvPr/>
        </p:nvSpPr>
        <p:spPr>
          <a:xfrm rot="5400000" flipH="1">
            <a:off x="6446839" y="2440447"/>
            <a:ext cx="2762178" cy="222567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 dirty="0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65E7A97E-F2DE-3C21-E996-6D03C4B5F433}"/>
              </a:ext>
            </a:extLst>
          </p:cNvPr>
          <p:cNvSpPr/>
          <p:nvPr/>
        </p:nvSpPr>
        <p:spPr>
          <a:xfrm>
            <a:off x="426049" y="2172195"/>
            <a:ext cx="7527429" cy="6082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D64F9BD8-BB35-2605-320D-FDABE406A179}"/>
              </a:ext>
            </a:extLst>
          </p:cNvPr>
          <p:cNvSpPr/>
          <p:nvPr/>
        </p:nvSpPr>
        <p:spPr>
          <a:xfrm>
            <a:off x="2015961" y="10820791"/>
            <a:ext cx="5937517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B4ADF313-6694-0EEF-B32B-DF608542E34C}"/>
              </a:ext>
            </a:extLst>
          </p:cNvPr>
          <p:cNvCxnSpPr>
            <a:cxnSpLocks/>
          </p:cNvCxnSpPr>
          <p:nvPr/>
        </p:nvCxnSpPr>
        <p:spPr>
          <a:xfrm>
            <a:off x="1855410" y="462068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>
            <a:extLst>
              <a:ext uri="{FF2B5EF4-FFF2-40B4-BE49-F238E27FC236}">
                <a16:creationId xmlns:a16="http://schemas.microsoft.com/office/drawing/2014/main" id="{962C06FE-57DF-2A91-624A-3AC9C675FC47}"/>
              </a:ext>
            </a:extLst>
          </p:cNvPr>
          <p:cNvSpPr/>
          <p:nvPr/>
        </p:nvSpPr>
        <p:spPr>
          <a:xfrm>
            <a:off x="-13775" y="114972"/>
            <a:ext cx="9589407" cy="64253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tx2"/>
              </a:solidFill>
            </a:endParaRPr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BC89CD87-0745-EA37-F551-E732EF41AB53}"/>
              </a:ext>
            </a:extLst>
          </p:cNvPr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3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94DCDBF5-19AD-E46E-6F52-E5F4644242A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00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C46C65B2-F232-1184-D2B5-8AB93F7F4043}"/>
              </a:ext>
            </a:extLst>
          </p:cNvPr>
          <p:cNvSpPr/>
          <p:nvPr/>
        </p:nvSpPr>
        <p:spPr>
          <a:xfrm>
            <a:off x="-5554" y="115860"/>
            <a:ext cx="54563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Amasis MT Pro Black" panose="02040A04050005020304" pitchFamily="18" charset="0"/>
              </a:rPr>
              <a:t>YEAR 8 – GEOGRAPHY</a:t>
            </a:r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7B193A3E-E3C7-56F7-930E-858ABBEEE424}"/>
              </a:ext>
            </a:extLst>
          </p:cNvPr>
          <p:cNvCxnSpPr>
            <a:cxnSpLocks/>
          </p:cNvCxnSpPr>
          <p:nvPr/>
        </p:nvCxnSpPr>
        <p:spPr>
          <a:xfrm flipV="1">
            <a:off x="754273" y="2423627"/>
            <a:ext cx="7276070" cy="458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5DD2109D-5FFA-3930-CEBA-F92D6DF8E206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8F2968F3-0352-55F5-F6E3-AC3C75216A5E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439BE0DE-91D6-807B-B68D-F5AE49F6FDBE}"/>
              </a:ext>
            </a:extLst>
          </p:cNvPr>
          <p:cNvCxnSpPr>
            <a:cxnSpLocks/>
          </p:cNvCxnSpPr>
          <p:nvPr/>
        </p:nvCxnSpPr>
        <p:spPr>
          <a:xfrm>
            <a:off x="1879098" y="8940602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>
            <a:extLst>
              <a:ext uri="{FF2B5EF4-FFF2-40B4-BE49-F238E27FC236}">
                <a16:creationId xmlns:a16="http://schemas.microsoft.com/office/drawing/2014/main" id="{B043E3CA-3A40-9BF7-76F8-7781EA16C60A}"/>
              </a:ext>
            </a:extLst>
          </p:cNvPr>
          <p:cNvGrpSpPr/>
          <p:nvPr/>
        </p:nvGrpSpPr>
        <p:grpSpPr>
          <a:xfrm>
            <a:off x="7285281" y="10490852"/>
            <a:ext cx="1246198" cy="1241391"/>
            <a:chOff x="7285281" y="10490852"/>
            <a:chExt cx="124619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BCB237A2-2D43-78A4-6C01-7AEAD999D8E4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B12D9391-526F-D016-199C-CA347B4ABFC0}"/>
                </a:ext>
              </a:extLst>
            </p:cNvPr>
            <p:cNvSpPr/>
            <p:nvPr/>
          </p:nvSpPr>
          <p:spPr>
            <a:xfrm>
              <a:off x="7479279" y="10680126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C883015D-A346-799E-FBB8-80A526ED414E}"/>
                </a:ext>
              </a:extLst>
            </p:cNvPr>
            <p:cNvSpPr txBox="1"/>
            <p:nvPr/>
          </p:nvSpPr>
          <p:spPr>
            <a:xfrm>
              <a:off x="7316500" y="10922367"/>
              <a:ext cx="1214979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EF3EC591-2C0A-BE7C-CA1B-D7392E87CB36}"/>
              </a:ext>
            </a:extLst>
          </p:cNvPr>
          <p:cNvSpPr/>
          <p:nvPr/>
        </p:nvSpPr>
        <p:spPr>
          <a:xfrm flipH="1">
            <a:off x="1271500" y="4537998"/>
            <a:ext cx="1403254" cy="2146655"/>
          </a:xfrm>
          <a:prstGeom prst="arc">
            <a:avLst>
              <a:gd name="adj1" fmla="val 16814473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9D39A130-A461-32ED-025E-0362474DB4A8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E9A72F21-67F4-D03F-3F33-898D45711A01}"/>
              </a:ext>
            </a:extLst>
          </p:cNvPr>
          <p:cNvSpPr/>
          <p:nvPr/>
        </p:nvSpPr>
        <p:spPr>
          <a:xfrm>
            <a:off x="7502445" y="6678142"/>
            <a:ext cx="1335499" cy="2262427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8D490BFF-72B5-0A06-2024-EEDC87E0C984}"/>
              </a:ext>
            </a:extLst>
          </p:cNvPr>
          <p:cNvSpPr/>
          <p:nvPr/>
        </p:nvSpPr>
        <p:spPr>
          <a:xfrm>
            <a:off x="7228634" y="2428213"/>
            <a:ext cx="1431172" cy="2235286"/>
          </a:xfrm>
          <a:prstGeom prst="arc">
            <a:avLst>
              <a:gd name="adj1" fmla="val 16120637"/>
              <a:gd name="adj2" fmla="val 5101556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grpSp>
        <p:nvGrpSpPr>
          <p:cNvPr id="472" name="Group 471">
            <a:extLst>
              <a:ext uri="{FF2B5EF4-FFF2-40B4-BE49-F238E27FC236}">
                <a16:creationId xmlns:a16="http://schemas.microsoft.com/office/drawing/2014/main" id="{471F6BE6-67DF-74EB-228D-7BD1F4B43344}"/>
              </a:ext>
            </a:extLst>
          </p:cNvPr>
          <p:cNvGrpSpPr/>
          <p:nvPr/>
        </p:nvGrpSpPr>
        <p:grpSpPr>
          <a:xfrm>
            <a:off x="8177614" y="6617424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7C5C273-7112-3309-223F-C6C3C51E15DC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10D9B1B3-C4A1-8AE1-8D14-43A0C50F9B08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DAB56F7F-56A5-24C0-C970-F18B370EDB4C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END OF TERM</a:t>
              </a:r>
            </a:p>
          </p:txBody>
        </p:sp>
      </p:grpSp>
      <p:grpSp>
        <p:nvGrpSpPr>
          <p:cNvPr id="483" name="Group 482">
            <a:extLst>
              <a:ext uri="{FF2B5EF4-FFF2-40B4-BE49-F238E27FC236}">
                <a16:creationId xmlns:a16="http://schemas.microsoft.com/office/drawing/2014/main" id="{C7FE5EC2-EA60-2E3D-1D78-CA976C66ADAE}"/>
              </a:ext>
            </a:extLst>
          </p:cNvPr>
          <p:cNvGrpSpPr/>
          <p:nvPr/>
        </p:nvGrpSpPr>
        <p:grpSpPr>
          <a:xfrm>
            <a:off x="737167" y="9031655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30652F95-FAD1-D60A-6702-5ED164DC56D4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1146DF0-600F-74B0-89A4-1F36B934BBBE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3C80E637-97DA-E659-CE87-9135DF2F1EC9}"/>
                </a:ext>
              </a:extLst>
            </p:cNvPr>
            <p:cNvSpPr txBox="1"/>
            <p:nvPr/>
          </p:nvSpPr>
          <p:spPr>
            <a:xfrm>
              <a:off x="1221470" y="4246919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OCT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4BF12207-4F92-7813-3624-9C6D6D9C83AE}"/>
              </a:ext>
            </a:extLst>
          </p:cNvPr>
          <p:cNvGrpSpPr/>
          <p:nvPr/>
        </p:nvGrpSpPr>
        <p:grpSpPr>
          <a:xfrm>
            <a:off x="672980" y="4527497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E7728E35-11C4-65A4-8FFA-8D2F74DE5291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CD536D3F-97AB-7AE5-9DFE-C9D604D3EFA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AC855663-B9FB-B650-290D-5F03DECAE6BA}"/>
                </a:ext>
              </a:extLst>
            </p:cNvPr>
            <p:cNvSpPr txBox="1"/>
            <p:nvPr/>
          </p:nvSpPr>
          <p:spPr>
            <a:xfrm>
              <a:off x="1235525" y="4252016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FEB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CCB72769-081B-02C2-D993-B2DEA40EAC24}"/>
              </a:ext>
            </a:extLst>
          </p:cNvPr>
          <p:cNvGrpSpPr/>
          <p:nvPr/>
        </p:nvGrpSpPr>
        <p:grpSpPr>
          <a:xfrm>
            <a:off x="8170194" y="3122463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9AD5D7B6-CC2B-95B5-A758-F91E8D2A2195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8D0788A6-5EAE-60AF-B91E-EAE950C62774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2F3476C3-856F-1D7D-6EC5-473A89104F9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9ADDB4BD-476B-CB48-C618-BAF22BC9A438}"/>
              </a:ext>
            </a:extLst>
          </p:cNvPr>
          <p:cNvGrpSpPr/>
          <p:nvPr/>
        </p:nvGrpSpPr>
        <p:grpSpPr>
          <a:xfrm>
            <a:off x="3183342" y="1822864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7C7B605E-D38F-950E-0120-11B64E835A89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DF1923B0-A232-BC39-9655-8E8ECF192607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2495299C-C67E-0459-1E09-D921ED2F45C8}"/>
                </a:ext>
              </a:extLst>
            </p:cNvPr>
            <p:cNvSpPr txBox="1"/>
            <p:nvPr/>
          </p:nvSpPr>
          <p:spPr>
            <a:xfrm>
              <a:off x="1234073" y="4230055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MAY</a:t>
              </a:r>
              <a:br>
                <a:rPr lang="en-US" sz="1600" b="1" dirty="0"/>
              </a:br>
              <a:r>
                <a:rPr lang="en-US" sz="1600" b="1" dirty="0"/>
                <a:t>HALF       TERM</a:t>
              </a:r>
            </a:p>
          </p:txBody>
        </p:sp>
      </p:grp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713E0CB1-FDD6-D173-35BC-93BF6BA6F6CC}"/>
              </a:ext>
            </a:extLst>
          </p:cNvPr>
          <p:cNvCxnSpPr>
            <a:cxnSpLocks/>
            <a:stCxn id="8" idx="2"/>
          </p:cNvCxnSpPr>
          <p:nvPr/>
        </p:nvCxnSpPr>
        <p:spPr>
          <a:xfrm>
            <a:off x="6735017" y="10654332"/>
            <a:ext cx="2379" cy="4560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D6159A79-C07C-FF2E-5BDA-40396FCA69D1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5072093" y="10634019"/>
            <a:ext cx="0" cy="47578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54BA06D9-AE69-9156-648C-8903D581391B}"/>
              </a:ext>
            </a:extLst>
          </p:cNvPr>
          <p:cNvCxnSpPr>
            <a:cxnSpLocks/>
            <a:stCxn id="7" idx="0"/>
          </p:cNvCxnSpPr>
          <p:nvPr/>
        </p:nvCxnSpPr>
        <p:spPr>
          <a:xfrm flipV="1">
            <a:off x="5961466" y="11109805"/>
            <a:ext cx="0" cy="57798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7FE3D64F-88AA-1E25-F13E-A1E85C7DB603}"/>
              </a:ext>
            </a:extLst>
          </p:cNvPr>
          <p:cNvSpPr txBox="1"/>
          <p:nvPr/>
        </p:nvSpPr>
        <p:spPr>
          <a:xfrm>
            <a:off x="4264763" y="10218521"/>
            <a:ext cx="1614660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2. What are the flows of people around the world?</a:t>
            </a:r>
            <a:endParaRPr lang="en-US" sz="105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6EE703-5D94-EEC6-A3E6-D1CAD6F9AA19}"/>
              </a:ext>
            </a:extLst>
          </p:cNvPr>
          <p:cNvSpPr txBox="1"/>
          <p:nvPr/>
        </p:nvSpPr>
        <p:spPr>
          <a:xfrm>
            <a:off x="5315082" y="11687793"/>
            <a:ext cx="1292768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1. What are the types of migration?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03299E-CC2B-A0DE-302E-D4F64BA4CBFF}"/>
              </a:ext>
            </a:extLst>
          </p:cNvPr>
          <p:cNvSpPr txBox="1"/>
          <p:nvPr/>
        </p:nvSpPr>
        <p:spPr>
          <a:xfrm>
            <a:off x="6039472" y="10238834"/>
            <a:ext cx="1391090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one:</a:t>
            </a:r>
          </a:p>
          <a:p>
            <a:pPr algn="ctr"/>
            <a:r>
              <a:rPr lang="en-GB" sz="1050" b="1" dirty="0"/>
              <a:t>Migration</a:t>
            </a:r>
            <a:endParaRPr lang="en-US" sz="1050" b="1" dirty="0"/>
          </a:p>
        </p:txBody>
      </p: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956B00F1-0252-A94A-AA07-8D898309A1A0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4167192" y="11140245"/>
            <a:ext cx="15529" cy="46360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92AE353D-B1BD-1E44-CFDE-74ABF2FE8D2C}"/>
              </a:ext>
            </a:extLst>
          </p:cNvPr>
          <p:cNvCxnSpPr>
            <a:cxnSpLocks/>
            <a:stCxn id="102" idx="2"/>
          </p:cNvCxnSpPr>
          <p:nvPr/>
        </p:nvCxnSpPr>
        <p:spPr>
          <a:xfrm flipH="1">
            <a:off x="8139044" y="6273450"/>
            <a:ext cx="465576" cy="38712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A5320A2B-155E-2A62-F05E-7D7C4DD6D182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658311" y="1733845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2F6E42D6-9DA2-4322-1799-6CBC3F8AF057}"/>
              </a:ext>
            </a:extLst>
          </p:cNvPr>
          <p:cNvSpPr/>
          <p:nvPr/>
        </p:nvSpPr>
        <p:spPr>
          <a:xfrm>
            <a:off x="137155" y="1200032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67D67AD-8C07-2DB8-10FA-64DDF7206644}"/>
              </a:ext>
            </a:extLst>
          </p:cNvPr>
          <p:cNvSpPr/>
          <p:nvPr/>
        </p:nvSpPr>
        <p:spPr>
          <a:xfrm>
            <a:off x="3414141" y="11603849"/>
            <a:ext cx="1506101" cy="57708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3. Which social factors drive migration in the Middle East?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7FE2385C-2858-B5C8-38D5-E3261E42FFDF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2075605" y="11153077"/>
            <a:ext cx="25889" cy="5258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AFFB0191-8FCF-0F81-09F4-1A6736B689C1}"/>
              </a:ext>
            </a:extLst>
          </p:cNvPr>
          <p:cNvSpPr/>
          <p:nvPr/>
        </p:nvSpPr>
        <p:spPr>
          <a:xfrm>
            <a:off x="1008597" y="11678887"/>
            <a:ext cx="2134016" cy="415498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5. Which environmental factors drive migration in the Middle East?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565C96ED-51DC-09AE-14B5-980C8E86D1A2}"/>
              </a:ext>
            </a:extLst>
          </p:cNvPr>
          <p:cNvSpPr/>
          <p:nvPr/>
        </p:nvSpPr>
        <p:spPr>
          <a:xfrm>
            <a:off x="2492760" y="10081510"/>
            <a:ext cx="1432654" cy="57708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4. Which economic factors drive migration in the Middle East?</a:t>
            </a:r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FADE6538-EC17-B0EA-E461-610DB9B93E69}"/>
              </a:ext>
            </a:extLst>
          </p:cNvPr>
          <p:cNvCxnSpPr>
            <a:cxnSpLocks/>
            <a:stCxn id="64" idx="2"/>
          </p:cNvCxnSpPr>
          <p:nvPr/>
        </p:nvCxnSpPr>
        <p:spPr>
          <a:xfrm>
            <a:off x="3209087" y="10658591"/>
            <a:ext cx="0" cy="41783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1867A2A4-DFA6-AFE5-459E-F7FAC2F4AFE8}"/>
              </a:ext>
            </a:extLst>
          </p:cNvPr>
          <p:cNvSpPr txBox="1"/>
          <p:nvPr/>
        </p:nvSpPr>
        <p:spPr>
          <a:xfrm>
            <a:off x="2492760" y="8074431"/>
            <a:ext cx="1200636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two: Tectonic Hazards</a:t>
            </a:r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90C014C5-0A20-9652-5608-033A1F5C082E}"/>
              </a:ext>
            </a:extLst>
          </p:cNvPr>
          <p:cNvCxnSpPr>
            <a:cxnSpLocks/>
          </p:cNvCxnSpPr>
          <p:nvPr/>
        </p:nvCxnSpPr>
        <p:spPr>
          <a:xfrm>
            <a:off x="3092746" y="8491200"/>
            <a:ext cx="0" cy="40046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>
            <a:extLst>
              <a:ext uri="{FF2B5EF4-FFF2-40B4-BE49-F238E27FC236}">
                <a16:creationId xmlns:a16="http://schemas.microsoft.com/office/drawing/2014/main" id="{121AA7D7-A033-7363-933F-AA39BCC4F571}"/>
              </a:ext>
            </a:extLst>
          </p:cNvPr>
          <p:cNvSpPr txBox="1"/>
          <p:nvPr/>
        </p:nvSpPr>
        <p:spPr>
          <a:xfrm>
            <a:off x="6466206" y="5687667"/>
            <a:ext cx="1326924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1. What is the North–South divide at a global scale?</a:t>
            </a:r>
          </a:p>
        </p:txBody>
      </p: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A823B5FA-27B4-37BC-0260-AC8BD51A4F1B}"/>
              </a:ext>
            </a:extLst>
          </p:cNvPr>
          <p:cNvCxnSpPr>
            <a:cxnSpLocks/>
            <a:stCxn id="480" idx="0"/>
          </p:cNvCxnSpPr>
          <p:nvPr/>
        </p:nvCxnSpPr>
        <p:spPr>
          <a:xfrm flipV="1">
            <a:off x="3548875" y="8927719"/>
            <a:ext cx="0" cy="49359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2554A644-FFDF-872F-22EF-82B31418E0EB}"/>
              </a:ext>
            </a:extLst>
          </p:cNvPr>
          <p:cNvSpPr txBox="1"/>
          <p:nvPr/>
        </p:nvSpPr>
        <p:spPr>
          <a:xfrm>
            <a:off x="7962400" y="5857952"/>
            <a:ext cx="1284439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three: </a:t>
            </a:r>
          </a:p>
          <a:p>
            <a:pPr algn="ctr"/>
            <a:r>
              <a:rPr lang="en-US" sz="1050" b="1" dirty="0"/>
              <a:t>North-South Divide</a:t>
            </a:r>
          </a:p>
        </p:txBody>
      </p:sp>
      <p:cxnSp>
        <p:nvCxnSpPr>
          <p:cNvPr id="1062" name="Straight Connector 1061">
            <a:extLst>
              <a:ext uri="{FF2B5EF4-FFF2-40B4-BE49-F238E27FC236}">
                <a16:creationId xmlns:a16="http://schemas.microsoft.com/office/drawing/2014/main" id="{97EAA541-87DE-6E06-62F3-D6ACFC1FC79B}"/>
              </a:ext>
            </a:extLst>
          </p:cNvPr>
          <p:cNvCxnSpPr>
            <a:cxnSpLocks/>
            <a:stCxn id="252" idx="0"/>
          </p:cNvCxnSpPr>
          <p:nvPr/>
        </p:nvCxnSpPr>
        <p:spPr>
          <a:xfrm flipV="1">
            <a:off x="714152" y="2423627"/>
            <a:ext cx="0" cy="5088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7" name="Straight Connector 1066">
            <a:extLst>
              <a:ext uri="{FF2B5EF4-FFF2-40B4-BE49-F238E27FC236}">
                <a16:creationId xmlns:a16="http://schemas.microsoft.com/office/drawing/2014/main" id="{F494079E-8A9C-B230-F1FD-098CAAA6A025}"/>
              </a:ext>
            </a:extLst>
          </p:cNvPr>
          <p:cNvCxnSpPr>
            <a:cxnSpLocks/>
            <a:stCxn id="178" idx="2"/>
          </p:cNvCxnSpPr>
          <p:nvPr/>
        </p:nvCxnSpPr>
        <p:spPr>
          <a:xfrm>
            <a:off x="4075225" y="6248359"/>
            <a:ext cx="0" cy="42093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AE9790A7-6C07-850D-237D-755404C74C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9189DCA-30A6-81DB-FA95-542F36560B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sp>
        <p:nvSpPr>
          <p:cNvPr id="10" name="AutoShape 2" descr="Geography Globe Cartoon Black and White Vector Images (over 1,900)">
            <a:extLst>
              <a:ext uri="{FF2B5EF4-FFF2-40B4-BE49-F238E27FC236}">
                <a16:creationId xmlns:a16="http://schemas.microsoft.com/office/drawing/2014/main" id="{E8DC0197-0F9C-29DF-E457-41A44DD11A0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70425" y="537565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12" name="AutoShape 4" descr="Geography Globe Cartoon Black and White Vector Images (over 1,900)">
            <a:extLst>
              <a:ext uri="{FF2B5EF4-FFF2-40B4-BE49-F238E27FC236}">
                <a16:creationId xmlns:a16="http://schemas.microsoft.com/office/drawing/2014/main" id="{8B983E8D-3BAF-5BBF-0F8D-0C0FC029289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922825" y="552805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17" name="AutoShape 8" descr="Geography Clipart - Book Symbol - CleanPNG / KissPNG">
            <a:extLst>
              <a:ext uri="{FF2B5EF4-FFF2-40B4-BE49-F238E27FC236}">
                <a16:creationId xmlns:a16="http://schemas.microsoft.com/office/drawing/2014/main" id="{7848D5CC-B0D8-07BB-2FD3-5BD2808C750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05400" y="6705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19" name="AutoShape 10" descr="Geography Clipart - Book Symbol - CleanPNG / KissPNG">
            <a:extLst>
              <a:ext uri="{FF2B5EF4-FFF2-40B4-BE49-F238E27FC236}">
                <a16:creationId xmlns:a16="http://schemas.microsoft.com/office/drawing/2014/main" id="{A4505D0F-7592-03F8-52EB-98E1EF0A984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257800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480" name="TextBox 479">
            <a:extLst>
              <a:ext uri="{FF2B5EF4-FFF2-40B4-BE49-F238E27FC236}">
                <a16:creationId xmlns:a16="http://schemas.microsoft.com/office/drawing/2014/main" id="{C0EE6291-A3EF-160C-45F7-59E4776AAA89}"/>
              </a:ext>
            </a:extLst>
          </p:cNvPr>
          <p:cNvSpPr txBox="1"/>
          <p:nvPr/>
        </p:nvSpPr>
        <p:spPr>
          <a:xfrm>
            <a:off x="2881891" y="9421310"/>
            <a:ext cx="1333967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1. What factors affect hazard risk? </a:t>
            </a:r>
          </a:p>
        </p:txBody>
      </p:sp>
      <p:sp>
        <p:nvSpPr>
          <p:cNvPr id="498" name="TextBox 497">
            <a:extLst>
              <a:ext uri="{FF2B5EF4-FFF2-40B4-BE49-F238E27FC236}">
                <a16:creationId xmlns:a16="http://schemas.microsoft.com/office/drawing/2014/main" id="{6088E5CA-DE4A-393D-59DC-4E73B75E81D3}"/>
              </a:ext>
            </a:extLst>
          </p:cNvPr>
          <p:cNvSpPr txBox="1"/>
          <p:nvPr/>
        </p:nvSpPr>
        <p:spPr>
          <a:xfrm>
            <a:off x="4546616" y="9446330"/>
            <a:ext cx="1606657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3. How do volcanoes differ physically?</a:t>
            </a:r>
            <a:endParaRPr lang="en-US" sz="1050" dirty="0"/>
          </a:p>
        </p:txBody>
      </p:sp>
      <p:sp>
        <p:nvSpPr>
          <p:cNvPr id="499" name="TextBox 498">
            <a:extLst>
              <a:ext uri="{FF2B5EF4-FFF2-40B4-BE49-F238E27FC236}">
                <a16:creationId xmlns:a16="http://schemas.microsoft.com/office/drawing/2014/main" id="{62F4BB0C-5FE0-CD1A-87E2-686B22DF5C08}"/>
              </a:ext>
            </a:extLst>
          </p:cNvPr>
          <p:cNvSpPr txBox="1"/>
          <p:nvPr/>
        </p:nvSpPr>
        <p:spPr>
          <a:xfrm>
            <a:off x="5409623" y="7936149"/>
            <a:ext cx="1771847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4. Why was Mount Nyiragongo more hazardous than Eyjafjallajökull?</a:t>
            </a:r>
          </a:p>
        </p:txBody>
      </p:sp>
      <p:sp>
        <p:nvSpPr>
          <p:cNvPr id="500" name="TextBox 499">
            <a:extLst>
              <a:ext uri="{FF2B5EF4-FFF2-40B4-BE49-F238E27FC236}">
                <a16:creationId xmlns:a16="http://schemas.microsoft.com/office/drawing/2014/main" id="{F15BCFAF-BCD1-5C9E-7AD3-543DE68ECA3A}"/>
              </a:ext>
            </a:extLst>
          </p:cNvPr>
          <p:cNvSpPr txBox="1"/>
          <p:nvPr/>
        </p:nvSpPr>
        <p:spPr>
          <a:xfrm>
            <a:off x="6396346" y="9446330"/>
            <a:ext cx="1436134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5. How can volcanic hazards be managed?</a:t>
            </a:r>
          </a:p>
        </p:txBody>
      </p:sp>
      <p:cxnSp>
        <p:nvCxnSpPr>
          <p:cNvPr id="501" name="Straight Connector 500">
            <a:extLst>
              <a:ext uri="{FF2B5EF4-FFF2-40B4-BE49-F238E27FC236}">
                <a16:creationId xmlns:a16="http://schemas.microsoft.com/office/drawing/2014/main" id="{1709BB98-BE48-199A-5FEB-4519F992BCBE}"/>
              </a:ext>
            </a:extLst>
          </p:cNvPr>
          <p:cNvCxnSpPr>
            <a:cxnSpLocks/>
            <a:stCxn id="87" idx="2"/>
          </p:cNvCxnSpPr>
          <p:nvPr/>
        </p:nvCxnSpPr>
        <p:spPr>
          <a:xfrm flipH="1">
            <a:off x="7125649" y="6264748"/>
            <a:ext cx="4019" cy="41988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4" name="Straight Connector 503">
            <a:extLst>
              <a:ext uri="{FF2B5EF4-FFF2-40B4-BE49-F238E27FC236}">
                <a16:creationId xmlns:a16="http://schemas.microsoft.com/office/drawing/2014/main" id="{E9AD9642-ED65-0AEC-0551-7CCF66A73229}"/>
              </a:ext>
            </a:extLst>
          </p:cNvPr>
          <p:cNvCxnSpPr>
            <a:cxnSpLocks/>
            <a:stCxn id="498" idx="0"/>
          </p:cNvCxnSpPr>
          <p:nvPr/>
        </p:nvCxnSpPr>
        <p:spPr>
          <a:xfrm flipH="1" flipV="1">
            <a:off x="5349944" y="8981988"/>
            <a:ext cx="1" cy="46434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6" name="Straight Connector 505">
            <a:extLst>
              <a:ext uri="{FF2B5EF4-FFF2-40B4-BE49-F238E27FC236}">
                <a16:creationId xmlns:a16="http://schemas.microsoft.com/office/drawing/2014/main" id="{43A0A664-8471-2C24-BC3D-5D9E3DDF946E}"/>
              </a:ext>
            </a:extLst>
          </p:cNvPr>
          <p:cNvCxnSpPr>
            <a:cxnSpLocks/>
            <a:stCxn id="499" idx="2"/>
          </p:cNvCxnSpPr>
          <p:nvPr/>
        </p:nvCxnSpPr>
        <p:spPr>
          <a:xfrm>
            <a:off x="6295547" y="8513230"/>
            <a:ext cx="0" cy="42247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9" name="Straight Connector 508">
            <a:extLst>
              <a:ext uri="{FF2B5EF4-FFF2-40B4-BE49-F238E27FC236}">
                <a16:creationId xmlns:a16="http://schemas.microsoft.com/office/drawing/2014/main" id="{A351AAFE-D768-813E-9787-5A29B0E64082}"/>
              </a:ext>
            </a:extLst>
          </p:cNvPr>
          <p:cNvCxnSpPr>
            <a:cxnSpLocks/>
            <a:stCxn id="500" idx="0"/>
          </p:cNvCxnSpPr>
          <p:nvPr/>
        </p:nvCxnSpPr>
        <p:spPr>
          <a:xfrm flipV="1">
            <a:off x="7114413" y="8984236"/>
            <a:ext cx="0" cy="46209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B4D38270-AFEC-37B0-1064-CFFEA6F6040D}"/>
              </a:ext>
            </a:extLst>
          </p:cNvPr>
          <p:cNvSpPr txBox="1"/>
          <p:nvPr/>
        </p:nvSpPr>
        <p:spPr>
          <a:xfrm>
            <a:off x="3939235" y="7929549"/>
            <a:ext cx="1237076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2. What happens at different plate boundaries?</a:t>
            </a:r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920D8271-CA75-4913-BD73-055F48590C2F}"/>
              </a:ext>
            </a:extLst>
          </p:cNvPr>
          <p:cNvCxnSpPr>
            <a:cxnSpLocks/>
            <a:stCxn id="69" idx="2"/>
          </p:cNvCxnSpPr>
          <p:nvPr/>
        </p:nvCxnSpPr>
        <p:spPr>
          <a:xfrm>
            <a:off x="4557773" y="8506630"/>
            <a:ext cx="0" cy="47551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TextBox 118">
            <a:extLst>
              <a:ext uri="{FF2B5EF4-FFF2-40B4-BE49-F238E27FC236}">
                <a16:creationId xmlns:a16="http://schemas.microsoft.com/office/drawing/2014/main" id="{FD5A98AD-4337-A68C-F7F6-D7F4232245D6}"/>
              </a:ext>
            </a:extLst>
          </p:cNvPr>
          <p:cNvSpPr txBox="1"/>
          <p:nvPr/>
        </p:nvSpPr>
        <p:spPr>
          <a:xfrm>
            <a:off x="211267" y="6957914"/>
            <a:ext cx="1291813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7. How does the North–South divide affect people’s lives today?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B1CC71B8-8CD4-1439-DECD-45E2DF20AB79}"/>
              </a:ext>
            </a:extLst>
          </p:cNvPr>
          <p:cNvSpPr txBox="1"/>
          <p:nvPr/>
        </p:nvSpPr>
        <p:spPr>
          <a:xfrm>
            <a:off x="7298564" y="7611361"/>
            <a:ext cx="951697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7. How can volcanoes bring advantages?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1F34E580-65D0-CA75-8965-F2FA416E4690}"/>
              </a:ext>
            </a:extLst>
          </p:cNvPr>
          <p:cNvSpPr txBox="1"/>
          <p:nvPr/>
        </p:nvSpPr>
        <p:spPr>
          <a:xfrm>
            <a:off x="4976929" y="5757119"/>
            <a:ext cx="1326924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3. How useful is the Brandt Line today?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FE0DCD77-A039-C5BC-4FBE-7C6E5563E7CE}"/>
              </a:ext>
            </a:extLst>
          </p:cNvPr>
          <p:cNvSpPr txBox="1"/>
          <p:nvPr/>
        </p:nvSpPr>
        <p:spPr>
          <a:xfrm>
            <a:off x="5373610" y="7161324"/>
            <a:ext cx="1655195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2. Why are some countries richer than others?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6F80DFE0-E058-0E34-DE86-F1A7FB9A311D}"/>
              </a:ext>
            </a:extLst>
          </p:cNvPr>
          <p:cNvSpPr txBox="1"/>
          <p:nvPr/>
        </p:nvSpPr>
        <p:spPr>
          <a:xfrm>
            <a:off x="3391564" y="5671278"/>
            <a:ext cx="1367321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5. Where do we find the North–South divide in the UK?</a:t>
            </a:r>
          </a:p>
        </p:txBody>
      </p: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E655D81E-0211-DAC3-1A78-60676A29B29C}"/>
              </a:ext>
            </a:extLst>
          </p:cNvPr>
          <p:cNvCxnSpPr>
            <a:cxnSpLocks/>
            <a:stCxn id="126" idx="2"/>
          </p:cNvCxnSpPr>
          <p:nvPr/>
        </p:nvCxnSpPr>
        <p:spPr>
          <a:xfrm>
            <a:off x="5640391" y="6172617"/>
            <a:ext cx="0" cy="51981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2C5DB316-FBFC-35C8-45C2-6FEEFB2FF747}"/>
              </a:ext>
            </a:extLst>
          </p:cNvPr>
          <p:cNvCxnSpPr>
            <a:cxnSpLocks/>
            <a:stCxn id="119" idx="3"/>
          </p:cNvCxnSpPr>
          <p:nvPr/>
        </p:nvCxnSpPr>
        <p:spPr>
          <a:xfrm flipV="1">
            <a:off x="1503080" y="6675974"/>
            <a:ext cx="566201" cy="65127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TextBox 1026">
            <a:extLst>
              <a:ext uri="{FF2B5EF4-FFF2-40B4-BE49-F238E27FC236}">
                <a16:creationId xmlns:a16="http://schemas.microsoft.com/office/drawing/2014/main" id="{B3E9FA0D-A071-0EB4-A290-92E1FDE6127A}"/>
              </a:ext>
            </a:extLst>
          </p:cNvPr>
          <p:cNvSpPr txBox="1"/>
          <p:nvPr/>
        </p:nvSpPr>
        <p:spPr>
          <a:xfrm>
            <a:off x="72040" y="5679508"/>
            <a:ext cx="786477" cy="106182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9. Will the UK always be divided or can it be balanced?</a:t>
            </a:r>
            <a:endParaRPr lang="en-US" sz="1050" b="1" dirty="0"/>
          </a:p>
        </p:txBody>
      </p:sp>
      <p:cxnSp>
        <p:nvCxnSpPr>
          <p:cNvPr id="1028" name="Straight Connector 1027">
            <a:extLst>
              <a:ext uri="{FF2B5EF4-FFF2-40B4-BE49-F238E27FC236}">
                <a16:creationId xmlns:a16="http://schemas.microsoft.com/office/drawing/2014/main" id="{47A4BE30-02F2-022D-DA99-4367654F186C}"/>
              </a:ext>
            </a:extLst>
          </p:cNvPr>
          <p:cNvCxnSpPr>
            <a:cxnSpLocks/>
            <a:stCxn id="1027" idx="3"/>
          </p:cNvCxnSpPr>
          <p:nvPr/>
        </p:nvCxnSpPr>
        <p:spPr>
          <a:xfrm flipV="1">
            <a:off x="858517" y="6113583"/>
            <a:ext cx="478574" cy="9684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81" name="Graphic 1080" descr="Sun with solid fill">
            <a:extLst>
              <a:ext uri="{FF2B5EF4-FFF2-40B4-BE49-F238E27FC236}">
                <a16:creationId xmlns:a16="http://schemas.microsoft.com/office/drawing/2014/main" id="{04160775-7DA6-2729-11E5-7C45683815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933982" y="5107901"/>
            <a:ext cx="356283" cy="356283"/>
          </a:xfrm>
          <a:prstGeom prst="rect">
            <a:avLst/>
          </a:prstGeom>
        </p:spPr>
      </p:pic>
      <p:pic>
        <p:nvPicPr>
          <p:cNvPr id="1083" name="Graphic 1082" descr="Scribble with solid fill">
            <a:extLst>
              <a:ext uri="{FF2B5EF4-FFF2-40B4-BE49-F238E27FC236}">
                <a16:creationId xmlns:a16="http://schemas.microsoft.com/office/drawing/2014/main" id="{29312133-7623-D2D5-ABF1-C3FE2767F51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39797" y="3997731"/>
            <a:ext cx="564514" cy="564514"/>
          </a:xfrm>
          <a:prstGeom prst="rect">
            <a:avLst/>
          </a:prstGeom>
        </p:spPr>
      </p:pic>
      <p:pic>
        <p:nvPicPr>
          <p:cNvPr id="1084" name="Graphic 1083" descr="Scribble with solid fill">
            <a:extLst>
              <a:ext uri="{FF2B5EF4-FFF2-40B4-BE49-F238E27FC236}">
                <a16:creationId xmlns:a16="http://schemas.microsoft.com/office/drawing/2014/main" id="{3F818AE0-FABD-8ABA-1A34-60B1A23CCBF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79381" y="8491200"/>
            <a:ext cx="564514" cy="564514"/>
          </a:xfrm>
          <a:prstGeom prst="rect">
            <a:avLst/>
          </a:prstGeom>
        </p:spPr>
      </p:pic>
      <p:pic>
        <p:nvPicPr>
          <p:cNvPr id="192" name="Graphic 191" descr="Scribble with solid fill">
            <a:extLst>
              <a:ext uri="{FF2B5EF4-FFF2-40B4-BE49-F238E27FC236}">
                <a16:creationId xmlns:a16="http://schemas.microsoft.com/office/drawing/2014/main" id="{75F75E29-AFC2-F8E9-3407-1BEEC65DAA9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90843" y="695159"/>
            <a:ext cx="564514" cy="564514"/>
          </a:xfrm>
          <a:prstGeom prst="rect">
            <a:avLst/>
          </a:prstGeom>
        </p:spPr>
      </p:pic>
      <p:sp>
        <p:nvSpPr>
          <p:cNvPr id="197" name="TextBox 196">
            <a:extLst>
              <a:ext uri="{FF2B5EF4-FFF2-40B4-BE49-F238E27FC236}">
                <a16:creationId xmlns:a16="http://schemas.microsoft.com/office/drawing/2014/main" id="{971CBB31-D756-7DF8-6F6F-AF068702DD48}"/>
              </a:ext>
            </a:extLst>
          </p:cNvPr>
          <p:cNvSpPr txBox="1"/>
          <p:nvPr/>
        </p:nvSpPr>
        <p:spPr>
          <a:xfrm>
            <a:off x="4227625" y="3311388"/>
            <a:ext cx="914401" cy="90024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3. What evidence is there for a changing climate?</a:t>
            </a:r>
          </a:p>
        </p:txBody>
      </p:sp>
      <p:sp>
        <p:nvSpPr>
          <p:cNvPr id="199" name="TextBox 198">
            <a:extLst>
              <a:ext uri="{FF2B5EF4-FFF2-40B4-BE49-F238E27FC236}">
                <a16:creationId xmlns:a16="http://schemas.microsoft.com/office/drawing/2014/main" id="{BE31B7D5-C83B-B877-F1A1-88A3BFEB6BCE}"/>
              </a:ext>
            </a:extLst>
          </p:cNvPr>
          <p:cNvSpPr txBox="1"/>
          <p:nvPr/>
        </p:nvSpPr>
        <p:spPr>
          <a:xfrm>
            <a:off x="5283744" y="3634553"/>
            <a:ext cx="1654057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4. How is climate change affecting different places around the world?</a:t>
            </a:r>
          </a:p>
        </p:txBody>
      </p: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20A7F9B9-ADC1-A11F-451E-EBB93FEC8864}"/>
              </a:ext>
            </a:extLst>
          </p:cNvPr>
          <p:cNvCxnSpPr>
            <a:cxnSpLocks/>
          </p:cNvCxnSpPr>
          <p:nvPr/>
        </p:nvCxnSpPr>
        <p:spPr>
          <a:xfrm flipV="1">
            <a:off x="4215858" y="4623096"/>
            <a:ext cx="6039" cy="63490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53488C41-794A-C6EC-9E34-907C3753C1EC}"/>
              </a:ext>
            </a:extLst>
          </p:cNvPr>
          <p:cNvCxnSpPr>
            <a:cxnSpLocks/>
          </p:cNvCxnSpPr>
          <p:nvPr/>
        </p:nvCxnSpPr>
        <p:spPr>
          <a:xfrm flipV="1">
            <a:off x="6735017" y="4663499"/>
            <a:ext cx="0" cy="52204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AC81AD31-F19B-9117-85B2-DE2CFA7D3D05}"/>
              </a:ext>
            </a:extLst>
          </p:cNvPr>
          <p:cNvCxnSpPr>
            <a:cxnSpLocks/>
            <a:stCxn id="199" idx="2"/>
          </p:cNvCxnSpPr>
          <p:nvPr/>
        </p:nvCxnSpPr>
        <p:spPr>
          <a:xfrm flipH="1">
            <a:off x="6101822" y="4211634"/>
            <a:ext cx="8951" cy="42110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Connector 213">
            <a:extLst>
              <a:ext uri="{FF2B5EF4-FFF2-40B4-BE49-F238E27FC236}">
                <a16:creationId xmlns:a16="http://schemas.microsoft.com/office/drawing/2014/main" id="{3FA33D37-4EFC-5163-FADA-FCEDC8FD56A3}"/>
              </a:ext>
            </a:extLst>
          </p:cNvPr>
          <p:cNvCxnSpPr>
            <a:cxnSpLocks/>
            <a:stCxn id="196" idx="2"/>
          </p:cNvCxnSpPr>
          <p:nvPr/>
        </p:nvCxnSpPr>
        <p:spPr>
          <a:xfrm>
            <a:off x="3319823" y="4090372"/>
            <a:ext cx="0" cy="564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2" name="TextBox 221">
            <a:extLst>
              <a:ext uri="{FF2B5EF4-FFF2-40B4-BE49-F238E27FC236}">
                <a16:creationId xmlns:a16="http://schemas.microsoft.com/office/drawing/2014/main" id="{0FC77993-B5E7-E28F-0816-B2A3CD4696D2}"/>
              </a:ext>
            </a:extLst>
          </p:cNvPr>
          <p:cNvSpPr txBox="1"/>
          <p:nvPr/>
        </p:nvSpPr>
        <p:spPr>
          <a:xfrm>
            <a:off x="8033561" y="1462098"/>
            <a:ext cx="1142116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five: </a:t>
            </a:r>
          </a:p>
          <a:p>
            <a:pPr algn="ctr"/>
            <a:r>
              <a:rPr lang="en-GB" sz="1050" b="1" dirty="0"/>
              <a:t>River study</a:t>
            </a:r>
            <a:endParaRPr lang="en-US" sz="1050" b="1" dirty="0"/>
          </a:p>
        </p:txBody>
      </p:sp>
      <p:cxnSp>
        <p:nvCxnSpPr>
          <p:cNvPr id="223" name="Straight Connector 222">
            <a:extLst>
              <a:ext uri="{FF2B5EF4-FFF2-40B4-BE49-F238E27FC236}">
                <a16:creationId xmlns:a16="http://schemas.microsoft.com/office/drawing/2014/main" id="{8F0858DB-E646-4BBA-75B1-DD14D59FECD8}"/>
              </a:ext>
            </a:extLst>
          </p:cNvPr>
          <p:cNvCxnSpPr>
            <a:cxnSpLocks/>
            <a:stCxn id="222" idx="2"/>
            <a:endCxn id="156" idx="0"/>
          </p:cNvCxnSpPr>
          <p:nvPr/>
        </p:nvCxnSpPr>
        <p:spPr>
          <a:xfrm flipH="1">
            <a:off x="7918431" y="1877596"/>
            <a:ext cx="686188" cy="55134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6" name="TextBox 225">
            <a:extLst>
              <a:ext uri="{FF2B5EF4-FFF2-40B4-BE49-F238E27FC236}">
                <a16:creationId xmlns:a16="http://schemas.microsoft.com/office/drawing/2014/main" id="{042AB3D1-0FFE-99A1-57C7-FEC295A1234C}"/>
              </a:ext>
            </a:extLst>
          </p:cNvPr>
          <p:cNvSpPr txBox="1"/>
          <p:nvPr/>
        </p:nvSpPr>
        <p:spPr>
          <a:xfrm>
            <a:off x="5257800" y="2932851"/>
            <a:ext cx="1669845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2. Where does the River Wyre begin and end?</a:t>
            </a:r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54E51987-2389-C21A-30CE-9515648851D7}"/>
              </a:ext>
            </a:extLst>
          </p:cNvPr>
          <p:cNvSpPr txBox="1"/>
          <p:nvPr/>
        </p:nvSpPr>
        <p:spPr>
          <a:xfrm>
            <a:off x="6470072" y="1386051"/>
            <a:ext cx="1422795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1. What are the main features of a river and its course?</a:t>
            </a:r>
          </a:p>
        </p:txBody>
      </p:sp>
      <p:cxnSp>
        <p:nvCxnSpPr>
          <p:cNvPr id="228" name="Straight Connector 227">
            <a:extLst>
              <a:ext uri="{FF2B5EF4-FFF2-40B4-BE49-F238E27FC236}">
                <a16:creationId xmlns:a16="http://schemas.microsoft.com/office/drawing/2014/main" id="{AA7C695B-DBA0-1CBB-D6FE-E2DEFA126E42}"/>
              </a:ext>
            </a:extLst>
          </p:cNvPr>
          <p:cNvCxnSpPr>
            <a:cxnSpLocks/>
            <a:stCxn id="227" idx="2"/>
          </p:cNvCxnSpPr>
          <p:nvPr/>
        </p:nvCxnSpPr>
        <p:spPr>
          <a:xfrm>
            <a:off x="7181470" y="1963132"/>
            <a:ext cx="0" cy="4455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9" name="TextBox 238">
            <a:extLst>
              <a:ext uri="{FF2B5EF4-FFF2-40B4-BE49-F238E27FC236}">
                <a16:creationId xmlns:a16="http://schemas.microsoft.com/office/drawing/2014/main" id="{6C9E433A-03F0-379A-FFBE-D48B092C3858}"/>
              </a:ext>
            </a:extLst>
          </p:cNvPr>
          <p:cNvSpPr txBox="1"/>
          <p:nvPr/>
        </p:nvSpPr>
        <p:spPr>
          <a:xfrm>
            <a:off x="3939235" y="1356518"/>
            <a:ext cx="1778745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4. How does the river change in the middle course?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9DE260B9-6537-64FA-DCE7-2B6B6DB2CB31}"/>
              </a:ext>
            </a:extLst>
          </p:cNvPr>
          <p:cNvSpPr txBox="1"/>
          <p:nvPr/>
        </p:nvSpPr>
        <p:spPr>
          <a:xfrm>
            <a:off x="1562100" y="2948086"/>
            <a:ext cx="1808174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5. What features develop in the lower course of the river?</a:t>
            </a:r>
          </a:p>
        </p:txBody>
      </p:sp>
      <p:sp>
        <p:nvSpPr>
          <p:cNvPr id="252" name="TextBox 251">
            <a:extLst>
              <a:ext uri="{FF2B5EF4-FFF2-40B4-BE49-F238E27FC236}">
                <a16:creationId xmlns:a16="http://schemas.microsoft.com/office/drawing/2014/main" id="{F1BAF766-CC50-1622-65BB-DD254095E7FA}"/>
              </a:ext>
            </a:extLst>
          </p:cNvPr>
          <p:cNvSpPr txBox="1"/>
          <p:nvPr/>
        </p:nvSpPr>
        <p:spPr>
          <a:xfrm>
            <a:off x="137155" y="2932465"/>
            <a:ext cx="1153994" cy="90024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7. What methods can be used to manage flooding in the River Wyre catchment?</a:t>
            </a:r>
          </a:p>
        </p:txBody>
      </p:sp>
      <p:cxnSp>
        <p:nvCxnSpPr>
          <p:cNvPr id="256" name="Straight Connector 255">
            <a:extLst>
              <a:ext uri="{FF2B5EF4-FFF2-40B4-BE49-F238E27FC236}">
                <a16:creationId xmlns:a16="http://schemas.microsoft.com/office/drawing/2014/main" id="{06A62F3A-6823-CF44-8892-EB147A7A2F0C}"/>
              </a:ext>
            </a:extLst>
          </p:cNvPr>
          <p:cNvCxnSpPr>
            <a:cxnSpLocks/>
          </p:cNvCxnSpPr>
          <p:nvPr/>
        </p:nvCxnSpPr>
        <p:spPr>
          <a:xfrm flipV="1">
            <a:off x="6434131" y="2432578"/>
            <a:ext cx="1" cy="48067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9" name="Straight Connector 258">
            <a:extLst>
              <a:ext uri="{FF2B5EF4-FFF2-40B4-BE49-F238E27FC236}">
                <a16:creationId xmlns:a16="http://schemas.microsoft.com/office/drawing/2014/main" id="{E9543DA5-AC58-B24D-2B58-AC4FC0AB6F7D}"/>
              </a:ext>
            </a:extLst>
          </p:cNvPr>
          <p:cNvCxnSpPr>
            <a:cxnSpLocks/>
            <a:stCxn id="239" idx="2"/>
          </p:cNvCxnSpPr>
          <p:nvPr/>
        </p:nvCxnSpPr>
        <p:spPr>
          <a:xfrm>
            <a:off x="4828608" y="1772016"/>
            <a:ext cx="0" cy="58040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1" name="Straight Connector 290">
            <a:extLst>
              <a:ext uri="{FF2B5EF4-FFF2-40B4-BE49-F238E27FC236}">
                <a16:creationId xmlns:a16="http://schemas.microsoft.com/office/drawing/2014/main" id="{E3889EAA-E619-B16C-69A8-F7DCB0BDAD16}"/>
              </a:ext>
            </a:extLst>
          </p:cNvPr>
          <p:cNvCxnSpPr>
            <a:cxnSpLocks/>
            <a:stCxn id="241" idx="0"/>
          </p:cNvCxnSpPr>
          <p:nvPr/>
        </p:nvCxnSpPr>
        <p:spPr>
          <a:xfrm flipV="1">
            <a:off x="2466187" y="2439248"/>
            <a:ext cx="0" cy="5088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FF974FD8-F0E5-6CE3-27A5-96F7E923988D}"/>
              </a:ext>
            </a:extLst>
          </p:cNvPr>
          <p:cNvCxnSpPr>
            <a:cxnSpLocks/>
          </p:cNvCxnSpPr>
          <p:nvPr/>
        </p:nvCxnSpPr>
        <p:spPr>
          <a:xfrm>
            <a:off x="1898660" y="1827440"/>
            <a:ext cx="0" cy="58120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5" name="TextBox 294">
            <a:extLst>
              <a:ext uri="{FF2B5EF4-FFF2-40B4-BE49-F238E27FC236}">
                <a16:creationId xmlns:a16="http://schemas.microsoft.com/office/drawing/2014/main" id="{905E7E9D-67FF-54FD-F182-3E1F6A0ECE4A}"/>
              </a:ext>
            </a:extLst>
          </p:cNvPr>
          <p:cNvSpPr txBox="1"/>
          <p:nvPr/>
        </p:nvSpPr>
        <p:spPr>
          <a:xfrm>
            <a:off x="1620663" y="1226595"/>
            <a:ext cx="1744194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6.  How does erosion, transportation and deposition shape the river?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43EF71-6C88-A0F8-0002-DD330E8257BB}"/>
              </a:ext>
            </a:extLst>
          </p:cNvPr>
          <p:cNvSpPr txBox="1"/>
          <p:nvPr/>
        </p:nvSpPr>
        <p:spPr>
          <a:xfrm>
            <a:off x="-1" y="12296105"/>
            <a:ext cx="3770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Amasis MT Pro Black" panose="02040A04050005020304" pitchFamily="18" charset="0"/>
              </a:rPr>
              <a:t>LEARNING JOURNEY</a:t>
            </a:r>
            <a:endParaRPr lang="en-GB" i="1" dirty="0">
              <a:solidFill>
                <a:schemeClr val="bg1"/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63959C2-29B4-0825-E6F1-06EDC04914B0}"/>
              </a:ext>
            </a:extLst>
          </p:cNvPr>
          <p:cNvSpPr/>
          <p:nvPr/>
        </p:nvSpPr>
        <p:spPr>
          <a:xfrm>
            <a:off x="58114" y="10418214"/>
            <a:ext cx="941174" cy="900246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6.How has migration shaped our school community?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6580B8FD-1000-B6A5-4A09-06D0AC702E3A}"/>
              </a:ext>
            </a:extLst>
          </p:cNvPr>
          <p:cNvCxnSpPr>
            <a:cxnSpLocks/>
            <a:stCxn id="38" idx="3"/>
          </p:cNvCxnSpPr>
          <p:nvPr/>
        </p:nvCxnSpPr>
        <p:spPr>
          <a:xfrm flipV="1">
            <a:off x="999288" y="10654332"/>
            <a:ext cx="450972" cy="21400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Group 54">
            <a:extLst>
              <a:ext uri="{FF2B5EF4-FFF2-40B4-BE49-F238E27FC236}">
                <a16:creationId xmlns:a16="http://schemas.microsoft.com/office/drawing/2014/main" id="{91725398-7955-6A88-90C5-B762DCD76AB0}"/>
              </a:ext>
            </a:extLst>
          </p:cNvPr>
          <p:cNvGrpSpPr/>
          <p:nvPr/>
        </p:nvGrpSpPr>
        <p:grpSpPr>
          <a:xfrm>
            <a:off x="1436351" y="8612695"/>
            <a:ext cx="1373618" cy="766601"/>
            <a:chOff x="1212628" y="4031237"/>
            <a:chExt cx="1214980" cy="1304869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91873FA7-4BC8-030F-4A16-3A6406BC3765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1AF249D8-7F3E-CCB3-0C88-31E2A3E48B87}"/>
                </a:ext>
              </a:extLst>
            </p:cNvPr>
            <p:cNvSpPr/>
            <p:nvPr/>
          </p:nvSpPr>
          <p:spPr>
            <a:xfrm>
              <a:off x="1287747" y="4219905"/>
              <a:ext cx="1067934" cy="96148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Assessment Point</a:t>
              </a:r>
            </a:p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AP1 </a:t>
              </a:r>
            </a:p>
          </p:txBody>
        </p:sp>
      </p:grpSp>
      <p:sp>
        <p:nvSpPr>
          <p:cNvPr id="458" name="TextBox 457">
            <a:extLst>
              <a:ext uri="{FF2B5EF4-FFF2-40B4-BE49-F238E27FC236}">
                <a16:creationId xmlns:a16="http://schemas.microsoft.com/office/drawing/2014/main" id="{19B1C102-EF1A-FACE-0CC2-AD143D3B9A03}"/>
              </a:ext>
            </a:extLst>
          </p:cNvPr>
          <p:cNvSpPr txBox="1"/>
          <p:nvPr/>
        </p:nvSpPr>
        <p:spPr>
          <a:xfrm>
            <a:off x="2200710" y="10872410"/>
            <a:ext cx="502792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Why does migration take place?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459" name="TextBox 458">
            <a:extLst>
              <a:ext uri="{FF2B5EF4-FFF2-40B4-BE49-F238E27FC236}">
                <a16:creationId xmlns:a16="http://schemas.microsoft.com/office/drawing/2014/main" id="{9CD46648-EB93-B8AA-F034-C246D3B4B106}"/>
              </a:ext>
            </a:extLst>
          </p:cNvPr>
          <p:cNvSpPr txBox="1"/>
          <p:nvPr/>
        </p:nvSpPr>
        <p:spPr>
          <a:xfrm>
            <a:off x="2797445" y="8727172"/>
            <a:ext cx="545281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How hazardous are volcanic eruptions?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1B19D1AB-7AA9-B52A-E1DB-E5C8D83FB26D}"/>
              </a:ext>
            </a:extLst>
          </p:cNvPr>
          <p:cNvSpPr/>
          <p:nvPr/>
        </p:nvSpPr>
        <p:spPr>
          <a:xfrm>
            <a:off x="8017980" y="9492283"/>
            <a:ext cx="1495913" cy="57708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6. How could Mount Nyiragongo have been better managed? 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13FFF593-F646-BB37-984D-F50835022A65}"/>
              </a:ext>
            </a:extLst>
          </p:cNvPr>
          <p:cNvCxnSpPr>
            <a:cxnSpLocks/>
            <a:stCxn id="65" idx="0"/>
            <a:endCxn id="459" idx="3"/>
          </p:cNvCxnSpPr>
          <p:nvPr/>
        </p:nvCxnSpPr>
        <p:spPr>
          <a:xfrm flipH="1" flipV="1">
            <a:off x="8250260" y="8857977"/>
            <a:ext cx="515677" cy="63430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8C1E5F2D-C55A-C033-09E3-78EC30D813A2}"/>
              </a:ext>
            </a:extLst>
          </p:cNvPr>
          <p:cNvCxnSpPr>
            <a:cxnSpLocks/>
            <a:stCxn id="120" idx="3"/>
          </p:cNvCxnSpPr>
          <p:nvPr/>
        </p:nvCxnSpPr>
        <p:spPr>
          <a:xfrm>
            <a:off x="8250261" y="7980693"/>
            <a:ext cx="480650" cy="43955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3E8316F7-9CFD-E9F7-42BC-18361B3F0B61}"/>
              </a:ext>
            </a:extLst>
          </p:cNvPr>
          <p:cNvCxnSpPr>
            <a:cxnSpLocks/>
            <a:stCxn id="141" idx="0"/>
          </p:cNvCxnSpPr>
          <p:nvPr/>
        </p:nvCxnSpPr>
        <p:spPr>
          <a:xfrm flipV="1">
            <a:off x="6201208" y="6705600"/>
            <a:ext cx="0" cy="4557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924573A3-1687-606C-7F10-86F4E66CEBCB}"/>
              </a:ext>
            </a:extLst>
          </p:cNvPr>
          <p:cNvGrpSpPr/>
          <p:nvPr/>
        </p:nvGrpSpPr>
        <p:grpSpPr>
          <a:xfrm>
            <a:off x="8025718" y="2434514"/>
            <a:ext cx="1373618" cy="766601"/>
            <a:chOff x="1212628" y="4031237"/>
            <a:chExt cx="1214980" cy="1304869"/>
          </a:xfrm>
        </p:grpSpPr>
        <p:sp>
          <p:nvSpPr>
            <p:cNvPr id="112" name="Oval 111">
              <a:extLst>
                <a:ext uri="{FF2B5EF4-FFF2-40B4-BE49-F238E27FC236}">
                  <a16:creationId xmlns:a16="http://schemas.microsoft.com/office/drawing/2014/main" id="{5B981079-7050-DD30-7F00-D622A3D44F01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4A3BBF33-3233-9D1D-859F-2310B7BFF433}"/>
                </a:ext>
              </a:extLst>
            </p:cNvPr>
            <p:cNvSpPr/>
            <p:nvPr/>
          </p:nvSpPr>
          <p:spPr>
            <a:xfrm>
              <a:off x="1287747" y="4219903"/>
              <a:ext cx="1067934" cy="96148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Assessment Point</a:t>
              </a:r>
            </a:p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AP3</a:t>
              </a:r>
            </a:p>
          </p:txBody>
        </p:sp>
      </p:grp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A2B33F6D-535B-A20D-2254-892444C273FC}"/>
              </a:ext>
            </a:extLst>
          </p:cNvPr>
          <p:cNvCxnSpPr>
            <a:cxnSpLocks/>
          </p:cNvCxnSpPr>
          <p:nvPr/>
        </p:nvCxnSpPr>
        <p:spPr>
          <a:xfrm flipV="1">
            <a:off x="4834056" y="6656730"/>
            <a:ext cx="0" cy="5328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A408F487-9B7D-27E0-74ED-EAC5E0E4D81C}"/>
              </a:ext>
            </a:extLst>
          </p:cNvPr>
          <p:cNvSpPr txBox="1"/>
          <p:nvPr/>
        </p:nvSpPr>
        <p:spPr>
          <a:xfrm>
            <a:off x="1795478" y="6449179"/>
            <a:ext cx="623486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What causes regional variations?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EB334BCC-61A8-2792-5E48-2BB86C23250A}"/>
              </a:ext>
            </a:extLst>
          </p:cNvPr>
          <p:cNvSpPr txBox="1"/>
          <p:nvPr/>
        </p:nvSpPr>
        <p:spPr>
          <a:xfrm>
            <a:off x="2176914" y="7143908"/>
            <a:ext cx="1216206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6. What caused the economic divide in the UK?</a:t>
            </a:r>
          </a:p>
        </p:txBody>
      </p:sp>
      <p:cxnSp>
        <p:nvCxnSpPr>
          <p:cNvPr id="172" name="Straight Connector 171">
            <a:extLst>
              <a:ext uri="{FF2B5EF4-FFF2-40B4-BE49-F238E27FC236}">
                <a16:creationId xmlns:a16="http://schemas.microsoft.com/office/drawing/2014/main" id="{B5AA1D30-9205-95E5-A882-495B018247BA}"/>
              </a:ext>
            </a:extLst>
          </p:cNvPr>
          <p:cNvCxnSpPr>
            <a:cxnSpLocks/>
            <a:stCxn id="170" idx="0"/>
          </p:cNvCxnSpPr>
          <p:nvPr/>
        </p:nvCxnSpPr>
        <p:spPr>
          <a:xfrm flipV="1">
            <a:off x="2785017" y="6660545"/>
            <a:ext cx="21440" cy="4833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TextBox 188">
            <a:extLst>
              <a:ext uri="{FF2B5EF4-FFF2-40B4-BE49-F238E27FC236}">
                <a16:creationId xmlns:a16="http://schemas.microsoft.com/office/drawing/2014/main" id="{9AD68B12-78AE-603A-DD22-C59692FA5A79}"/>
              </a:ext>
            </a:extLst>
          </p:cNvPr>
          <p:cNvSpPr txBox="1"/>
          <p:nvPr/>
        </p:nvSpPr>
        <p:spPr>
          <a:xfrm>
            <a:off x="2323951" y="5134274"/>
            <a:ext cx="1338802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four: </a:t>
            </a:r>
          </a:p>
          <a:p>
            <a:pPr algn="ctr"/>
            <a:r>
              <a:rPr lang="en-US" sz="1050" b="1" dirty="0"/>
              <a:t>Climate Change </a:t>
            </a:r>
          </a:p>
        </p:txBody>
      </p: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13A95F04-7C45-2E8E-0CB4-FE36BD599E69}"/>
              </a:ext>
            </a:extLst>
          </p:cNvPr>
          <p:cNvCxnSpPr>
            <a:cxnSpLocks/>
            <a:stCxn id="189" idx="0"/>
          </p:cNvCxnSpPr>
          <p:nvPr/>
        </p:nvCxnSpPr>
        <p:spPr>
          <a:xfrm flipV="1">
            <a:off x="2993352" y="4584986"/>
            <a:ext cx="0" cy="54928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9" name="Straight Connector 1048">
            <a:extLst>
              <a:ext uri="{FF2B5EF4-FFF2-40B4-BE49-F238E27FC236}">
                <a16:creationId xmlns:a16="http://schemas.microsoft.com/office/drawing/2014/main" id="{C810489D-A368-22DE-188A-823510891470}"/>
              </a:ext>
            </a:extLst>
          </p:cNvPr>
          <p:cNvCxnSpPr>
            <a:cxnSpLocks/>
            <a:stCxn id="197" idx="2"/>
          </p:cNvCxnSpPr>
          <p:nvPr/>
        </p:nvCxnSpPr>
        <p:spPr>
          <a:xfrm>
            <a:off x="4684826" y="4211634"/>
            <a:ext cx="0" cy="45010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2" name="Straight Connector 1071">
            <a:extLst>
              <a:ext uri="{FF2B5EF4-FFF2-40B4-BE49-F238E27FC236}">
                <a16:creationId xmlns:a16="http://schemas.microsoft.com/office/drawing/2014/main" id="{45570537-EFC8-7380-2C9D-C78D11156EBA}"/>
              </a:ext>
            </a:extLst>
          </p:cNvPr>
          <p:cNvCxnSpPr>
            <a:cxnSpLocks/>
            <a:stCxn id="1069" idx="0"/>
          </p:cNvCxnSpPr>
          <p:nvPr/>
        </p:nvCxnSpPr>
        <p:spPr>
          <a:xfrm flipH="1" flipV="1">
            <a:off x="7430562" y="4689914"/>
            <a:ext cx="623105" cy="40604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" name="TextBox 199">
            <a:extLst>
              <a:ext uri="{FF2B5EF4-FFF2-40B4-BE49-F238E27FC236}">
                <a16:creationId xmlns:a16="http://schemas.microsoft.com/office/drawing/2014/main" id="{FC85BF7E-2DFE-2EBB-122E-389F5EEABFF1}"/>
              </a:ext>
            </a:extLst>
          </p:cNvPr>
          <p:cNvSpPr txBox="1"/>
          <p:nvPr/>
        </p:nvSpPr>
        <p:spPr>
          <a:xfrm>
            <a:off x="5349944" y="5119004"/>
            <a:ext cx="1723954" cy="41549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5. How might the UK be affected by climate change?</a:t>
            </a:r>
          </a:p>
        </p:txBody>
      </p:sp>
      <p:sp>
        <p:nvSpPr>
          <p:cNvPr id="1069" name="TextBox 1068">
            <a:extLst>
              <a:ext uri="{FF2B5EF4-FFF2-40B4-BE49-F238E27FC236}">
                <a16:creationId xmlns:a16="http://schemas.microsoft.com/office/drawing/2014/main" id="{A3FF7833-4BBD-1087-381F-630FBC496795}"/>
              </a:ext>
            </a:extLst>
          </p:cNvPr>
          <p:cNvSpPr txBox="1"/>
          <p:nvPr/>
        </p:nvSpPr>
        <p:spPr>
          <a:xfrm>
            <a:off x="7249012" y="5095956"/>
            <a:ext cx="1609310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6. What are the impacts of climate change?</a:t>
            </a:r>
          </a:p>
        </p:txBody>
      </p: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83D99943-8A3C-A619-9E51-9F54E2B3163A}"/>
              </a:ext>
            </a:extLst>
          </p:cNvPr>
          <p:cNvGrpSpPr/>
          <p:nvPr/>
        </p:nvGrpSpPr>
        <p:grpSpPr>
          <a:xfrm>
            <a:off x="1489793" y="4237384"/>
            <a:ext cx="1373618" cy="766601"/>
            <a:chOff x="1212628" y="4031237"/>
            <a:chExt cx="1214980" cy="1304869"/>
          </a:xfrm>
        </p:grpSpPr>
        <p:sp>
          <p:nvSpPr>
            <p:cNvPr id="194" name="Oval 193">
              <a:extLst>
                <a:ext uri="{FF2B5EF4-FFF2-40B4-BE49-F238E27FC236}">
                  <a16:creationId xmlns:a16="http://schemas.microsoft.com/office/drawing/2014/main" id="{B5192323-80E3-40C4-EF16-60DD07927F1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02" name="Oval 201">
              <a:extLst>
                <a:ext uri="{FF2B5EF4-FFF2-40B4-BE49-F238E27FC236}">
                  <a16:creationId xmlns:a16="http://schemas.microsoft.com/office/drawing/2014/main" id="{388591C4-C1A3-2DA8-155C-F197D2DAEC1D}"/>
                </a:ext>
              </a:extLst>
            </p:cNvPr>
            <p:cNvSpPr/>
            <p:nvPr/>
          </p:nvSpPr>
          <p:spPr>
            <a:xfrm>
              <a:off x="1287747" y="4219903"/>
              <a:ext cx="1067934" cy="96148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Assessment Point</a:t>
              </a:r>
            </a:p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AP2 </a:t>
              </a:r>
            </a:p>
          </p:txBody>
        </p:sp>
      </p:grpSp>
      <p:sp>
        <p:nvSpPr>
          <p:cNvPr id="1038" name="TextBox 1037">
            <a:extLst>
              <a:ext uri="{FF2B5EF4-FFF2-40B4-BE49-F238E27FC236}">
                <a16:creationId xmlns:a16="http://schemas.microsoft.com/office/drawing/2014/main" id="{82477AE2-A41F-78EF-52FA-856335F232D9}"/>
              </a:ext>
            </a:extLst>
          </p:cNvPr>
          <p:cNvSpPr txBox="1"/>
          <p:nvPr/>
        </p:nvSpPr>
        <p:spPr>
          <a:xfrm>
            <a:off x="2743834" y="4352529"/>
            <a:ext cx="526485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How will climate change affect you and the wider world?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206" name="TextBox 205">
            <a:extLst>
              <a:ext uri="{FF2B5EF4-FFF2-40B4-BE49-F238E27FC236}">
                <a16:creationId xmlns:a16="http://schemas.microsoft.com/office/drawing/2014/main" id="{5FA24CD9-5CA1-0A9B-57C8-9EA4E00F3F45}"/>
              </a:ext>
            </a:extLst>
          </p:cNvPr>
          <p:cNvSpPr txBox="1"/>
          <p:nvPr/>
        </p:nvSpPr>
        <p:spPr>
          <a:xfrm>
            <a:off x="4397829" y="2447591"/>
            <a:ext cx="363251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How does the River Wyre change from source to mouth?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405" name="Rectangle 404">
            <a:extLst>
              <a:ext uri="{FF2B5EF4-FFF2-40B4-BE49-F238E27FC236}">
                <a16:creationId xmlns:a16="http://schemas.microsoft.com/office/drawing/2014/main" id="{3F7BBBF6-5A95-13C6-1E57-37444A36C1D8}"/>
              </a:ext>
            </a:extLst>
          </p:cNvPr>
          <p:cNvSpPr/>
          <p:nvPr/>
        </p:nvSpPr>
        <p:spPr>
          <a:xfrm>
            <a:off x="150261" y="791653"/>
            <a:ext cx="1024868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Progress into Year 9</a:t>
            </a:r>
          </a:p>
          <a:p>
            <a:pPr algn="ctr"/>
            <a:r>
              <a:rPr lang="en-GB" sz="1200" b="1" dirty="0"/>
              <a:t>Geography </a:t>
            </a:r>
          </a:p>
        </p:txBody>
      </p:sp>
      <p:cxnSp>
        <p:nvCxnSpPr>
          <p:cNvPr id="224" name="Straight Connector 223">
            <a:extLst>
              <a:ext uri="{FF2B5EF4-FFF2-40B4-BE49-F238E27FC236}">
                <a16:creationId xmlns:a16="http://schemas.microsoft.com/office/drawing/2014/main" id="{06842727-1AC5-8FA6-4F5C-1B019124E070}"/>
              </a:ext>
            </a:extLst>
          </p:cNvPr>
          <p:cNvCxnSpPr>
            <a:cxnSpLocks/>
          </p:cNvCxnSpPr>
          <p:nvPr/>
        </p:nvCxnSpPr>
        <p:spPr>
          <a:xfrm>
            <a:off x="5879423" y="1240124"/>
            <a:ext cx="15652" cy="117898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6" name="TextBox 195">
            <a:extLst>
              <a:ext uri="{FF2B5EF4-FFF2-40B4-BE49-F238E27FC236}">
                <a16:creationId xmlns:a16="http://schemas.microsoft.com/office/drawing/2014/main" id="{66895F40-4AB0-FAB4-9EC3-FAA588AED384}"/>
              </a:ext>
            </a:extLst>
          </p:cNvPr>
          <p:cNvSpPr txBox="1"/>
          <p:nvPr/>
        </p:nvSpPr>
        <p:spPr>
          <a:xfrm>
            <a:off x="2564420" y="3513291"/>
            <a:ext cx="1510805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1. What is climate change and how do we know it’s happening?</a:t>
            </a:r>
          </a:p>
        </p:txBody>
      </p:sp>
      <p:pic>
        <p:nvPicPr>
          <p:cNvPr id="3074" name="Picture 2" descr="migration Icon - Free PNG &amp; SVG 2762943 - Noun Project">
            <a:extLst>
              <a:ext uri="{FF2B5EF4-FFF2-40B4-BE49-F238E27FC236}">
                <a16:creationId xmlns:a16="http://schemas.microsoft.com/office/drawing/2014/main" id="{FD531382-BB5A-F02D-7342-419AF5004E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823" y="11536223"/>
            <a:ext cx="634130" cy="63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Money Receiving Dollar Icon SVG Vector &amp; PNG Free Download | UXWing">
            <a:extLst>
              <a:ext uri="{FF2B5EF4-FFF2-40B4-BE49-F238E27FC236}">
                <a16:creationId xmlns:a16="http://schemas.microsoft.com/office/drawing/2014/main" id="{895E8955-96BA-F517-9CB6-2F7E8F36E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098" y="10102345"/>
            <a:ext cx="532305" cy="482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Volcano Icon Design 22688603 Vector Art at Vecteezy">
            <a:extLst>
              <a:ext uri="{FF2B5EF4-FFF2-40B4-BE49-F238E27FC236}">
                <a16:creationId xmlns:a16="http://schemas.microsoft.com/office/drawing/2014/main" id="{02C82EF5-740B-EB86-80F0-DC648438B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606" y="8040981"/>
            <a:ext cx="457168" cy="45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AutoShape 8" descr="Geography Clipart - Book Symbol - CleanPNG / KissPNG">
            <a:extLst>
              <a:ext uri="{FF2B5EF4-FFF2-40B4-BE49-F238E27FC236}">
                <a16:creationId xmlns:a16="http://schemas.microsoft.com/office/drawing/2014/main" id="{4F4CC650-1C7A-60DE-F395-F402EEFACD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77093" y="669827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52" name="AutoShape 10" descr="Geography Clipart - Book Symbol - CleanPNG / KissPNG">
            <a:extLst>
              <a:ext uri="{FF2B5EF4-FFF2-40B4-BE49-F238E27FC236}">
                <a16:creationId xmlns:a16="http://schemas.microsoft.com/office/drawing/2014/main" id="{6B5C6427-EBD9-81B3-B440-FA1451C6A10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529493" y="685067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04C21767-88D7-E8AF-4C40-FFD878C91C50}"/>
              </a:ext>
            </a:extLst>
          </p:cNvPr>
          <p:cNvSpPr txBox="1"/>
          <p:nvPr/>
        </p:nvSpPr>
        <p:spPr>
          <a:xfrm>
            <a:off x="3566663" y="7158061"/>
            <a:ext cx="1602424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4. How can development be measured across the world?</a:t>
            </a:r>
          </a:p>
        </p:txBody>
      </p:sp>
      <p:pic>
        <p:nvPicPr>
          <p:cNvPr id="3084" name="Picture 12" descr="Money - Free business icons">
            <a:extLst>
              <a:ext uri="{FF2B5EF4-FFF2-40B4-BE49-F238E27FC236}">
                <a16:creationId xmlns:a16="http://schemas.microsoft.com/office/drawing/2014/main" id="{E8837CE9-98C4-F044-2863-75436D781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582" y="7242239"/>
            <a:ext cx="451854" cy="45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938917D0-B249-07A6-8AE4-55A9134F5D13}"/>
              </a:ext>
            </a:extLst>
          </p:cNvPr>
          <p:cNvCxnSpPr>
            <a:cxnSpLocks/>
          </p:cNvCxnSpPr>
          <p:nvPr/>
        </p:nvCxnSpPr>
        <p:spPr>
          <a:xfrm flipH="1">
            <a:off x="1578756" y="6049907"/>
            <a:ext cx="501128" cy="43528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4" name="TextBox 453">
            <a:extLst>
              <a:ext uri="{FF2B5EF4-FFF2-40B4-BE49-F238E27FC236}">
                <a16:creationId xmlns:a16="http://schemas.microsoft.com/office/drawing/2014/main" id="{0224F4C0-7353-0B2D-CFFA-C1C30072ED33}"/>
              </a:ext>
            </a:extLst>
          </p:cNvPr>
          <p:cNvSpPr txBox="1"/>
          <p:nvPr/>
        </p:nvSpPr>
        <p:spPr>
          <a:xfrm>
            <a:off x="1826399" y="5673370"/>
            <a:ext cx="1407732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8. What is being done to close the UK’s North–South divide?</a:t>
            </a:r>
          </a:p>
        </p:txBody>
      </p:sp>
      <p:pic>
        <p:nvPicPr>
          <p:cNvPr id="481" name="Picture 10" descr="Money balance icon, currency symbol, money scales, balance scale  illustration 51434801 Vector Art at Vecteezy">
            <a:extLst>
              <a:ext uri="{FF2B5EF4-FFF2-40B4-BE49-F238E27FC236}">
                <a16:creationId xmlns:a16="http://schemas.microsoft.com/office/drawing/2014/main" id="{DD0A4652-4877-9021-3CEC-F72BD1FDD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biLevel thresh="50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0" y="5109338"/>
            <a:ext cx="518946" cy="518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8" name="TextBox 197">
            <a:extLst>
              <a:ext uri="{FF2B5EF4-FFF2-40B4-BE49-F238E27FC236}">
                <a16:creationId xmlns:a16="http://schemas.microsoft.com/office/drawing/2014/main" id="{88640398-BC9E-9BEC-D710-10F9FA367DBC}"/>
              </a:ext>
            </a:extLst>
          </p:cNvPr>
          <p:cNvSpPr txBox="1"/>
          <p:nvPr/>
        </p:nvSpPr>
        <p:spPr>
          <a:xfrm>
            <a:off x="3770425" y="5031758"/>
            <a:ext cx="1461640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2. What are the natural and human causes of climate change?</a:t>
            </a:r>
          </a:p>
        </p:txBody>
      </p:sp>
      <p:pic>
        <p:nvPicPr>
          <p:cNvPr id="3086" name="Picture 14" descr="Drought Icons - Free SVG &amp; PNG Drought Images - Noun Project">
            <a:extLst>
              <a:ext uri="{FF2B5EF4-FFF2-40B4-BE49-F238E27FC236}">
                <a16:creationId xmlns:a16="http://schemas.microsoft.com/office/drawing/2014/main" id="{E4947685-BF21-1094-F88D-3F085A012B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7339" y="5282884"/>
            <a:ext cx="539958" cy="539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7" name="TextBox 506">
            <a:extLst>
              <a:ext uri="{FF2B5EF4-FFF2-40B4-BE49-F238E27FC236}">
                <a16:creationId xmlns:a16="http://schemas.microsoft.com/office/drawing/2014/main" id="{5EA28D7C-FF79-DC83-3638-A066EDACDE73}"/>
              </a:ext>
            </a:extLst>
          </p:cNvPr>
          <p:cNvSpPr txBox="1"/>
          <p:nvPr/>
        </p:nvSpPr>
        <p:spPr>
          <a:xfrm>
            <a:off x="7071596" y="3033634"/>
            <a:ext cx="1024631" cy="10618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7. How are countries responding to the threat of climate change?</a:t>
            </a:r>
          </a:p>
        </p:txBody>
      </p:sp>
      <p:cxnSp>
        <p:nvCxnSpPr>
          <p:cNvPr id="508" name="Straight Connector 507">
            <a:extLst>
              <a:ext uri="{FF2B5EF4-FFF2-40B4-BE49-F238E27FC236}">
                <a16:creationId xmlns:a16="http://schemas.microsoft.com/office/drawing/2014/main" id="{E3B7712E-4D20-D26F-8FE5-38174E37B0D4}"/>
              </a:ext>
            </a:extLst>
          </p:cNvPr>
          <p:cNvCxnSpPr>
            <a:cxnSpLocks/>
            <a:stCxn id="507" idx="2"/>
          </p:cNvCxnSpPr>
          <p:nvPr/>
        </p:nvCxnSpPr>
        <p:spPr>
          <a:xfrm>
            <a:off x="7583912" y="4095463"/>
            <a:ext cx="638646" cy="49417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8" name="Picture 16">
            <a:extLst>
              <a:ext uri="{FF2B5EF4-FFF2-40B4-BE49-F238E27FC236}">
                <a16:creationId xmlns:a16="http://schemas.microsoft.com/office/drawing/2014/main" id="{7A06A1F6-C737-2EEB-9E36-F9A6E5F9ED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3369" y="4584074"/>
            <a:ext cx="513375" cy="51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Graphic 69" descr="Scribble with solid fill">
            <a:extLst>
              <a:ext uri="{FF2B5EF4-FFF2-40B4-BE49-F238E27FC236}">
                <a16:creationId xmlns:a16="http://schemas.microsoft.com/office/drawing/2014/main" id="{86D35BCF-E144-BAFF-69FD-DA40ABCEE67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997084" y="2037022"/>
            <a:ext cx="564514" cy="564514"/>
          </a:xfrm>
          <a:prstGeom prst="rect">
            <a:avLst/>
          </a:prstGeom>
        </p:spPr>
      </p:pic>
      <p:sp>
        <p:nvSpPr>
          <p:cNvPr id="220" name="TextBox 219">
            <a:extLst>
              <a:ext uri="{FF2B5EF4-FFF2-40B4-BE49-F238E27FC236}">
                <a16:creationId xmlns:a16="http://schemas.microsoft.com/office/drawing/2014/main" id="{7672F88F-C001-541D-00FE-32C08BD3318D}"/>
              </a:ext>
            </a:extLst>
          </p:cNvPr>
          <p:cNvSpPr txBox="1"/>
          <p:nvPr/>
        </p:nvSpPr>
        <p:spPr>
          <a:xfrm>
            <a:off x="4944026" y="828457"/>
            <a:ext cx="2569028" cy="41549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3. What landforms are found in the upper course of the River Wyre?</a:t>
            </a:r>
          </a:p>
        </p:txBody>
      </p:sp>
      <p:pic>
        <p:nvPicPr>
          <p:cNvPr id="3090" name="Picture 18" descr="River - Free nature icons">
            <a:extLst>
              <a:ext uri="{FF2B5EF4-FFF2-40B4-BE49-F238E27FC236}">
                <a16:creationId xmlns:a16="http://schemas.microsoft.com/office/drawing/2014/main" id="{41A9601C-D561-BA29-15CC-CB9D00B73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8464" y="980825"/>
            <a:ext cx="535581" cy="535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Tree Planting Icons - Free SVG &amp; PNG Tree Planting Images - Noun Project">
            <a:extLst>
              <a:ext uri="{FF2B5EF4-FFF2-40B4-BE49-F238E27FC236}">
                <a16:creationId xmlns:a16="http://schemas.microsoft.com/office/drawing/2014/main" id="{2805E738-A586-94EA-C1D8-9AF0981FE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655" y="3413510"/>
            <a:ext cx="522755" cy="522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0677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A86AD1-B276-BE37-93B7-99BFB4354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Rectangle 138">
            <a:extLst>
              <a:ext uri="{FF2B5EF4-FFF2-40B4-BE49-F238E27FC236}">
                <a16:creationId xmlns:a16="http://schemas.microsoft.com/office/drawing/2014/main" id="{D4F98429-C947-412E-3694-A9C25E7E104C}"/>
              </a:ext>
            </a:extLst>
          </p:cNvPr>
          <p:cNvSpPr/>
          <p:nvPr/>
        </p:nvSpPr>
        <p:spPr>
          <a:xfrm>
            <a:off x="2015961" y="6395206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3160FBB-9DA1-1549-F6E8-7AC8D6CC15F0}"/>
              </a:ext>
            </a:extLst>
          </p:cNvPr>
          <p:cNvSpPr/>
          <p:nvPr/>
        </p:nvSpPr>
        <p:spPr>
          <a:xfrm rot="16200000">
            <a:off x="-59564" y="1251585"/>
            <a:ext cx="1490468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53412D02-54AF-391E-8827-7BFF5641531E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E2076448-2C16-8F6D-0236-1DD2E1194500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D616FF25-3E56-D96D-91CC-E8582EC3F020}"/>
              </a:ext>
            </a:extLst>
          </p:cNvPr>
          <p:cNvSpPr/>
          <p:nvPr/>
        </p:nvSpPr>
        <p:spPr>
          <a:xfrm rot="5400000" flipH="1">
            <a:off x="6486290" y="6725065"/>
            <a:ext cx="2885395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87A7EA76-6578-0765-29D1-0E2C4F3F27B8}"/>
              </a:ext>
            </a:extLst>
          </p:cNvPr>
          <p:cNvSpPr/>
          <p:nvPr/>
        </p:nvSpPr>
        <p:spPr>
          <a:xfrm rot="16200000">
            <a:off x="688762" y="4563929"/>
            <a:ext cx="2712878" cy="2207611"/>
          </a:xfrm>
          <a:prstGeom prst="blockArc">
            <a:avLst>
              <a:gd name="adj1" fmla="val 10726998"/>
              <a:gd name="adj2" fmla="val 118563"/>
              <a:gd name="adj3" fmla="val 2772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CBDD3FFB-7114-0229-2CEF-A8FE6E7E2CC5}"/>
              </a:ext>
            </a:extLst>
          </p:cNvPr>
          <p:cNvSpPr/>
          <p:nvPr/>
        </p:nvSpPr>
        <p:spPr>
          <a:xfrm>
            <a:off x="2069281" y="4311296"/>
            <a:ext cx="5961062" cy="630146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6BA50998-A49B-A2B3-5671-21BF84ECDF78}"/>
              </a:ext>
            </a:extLst>
          </p:cNvPr>
          <p:cNvSpPr/>
          <p:nvPr/>
        </p:nvSpPr>
        <p:spPr>
          <a:xfrm rot="5400000" flipH="1">
            <a:off x="6446839" y="2440447"/>
            <a:ext cx="2762178" cy="222567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 dirty="0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610DAC87-2925-7988-39E6-D60097D787FA}"/>
              </a:ext>
            </a:extLst>
          </p:cNvPr>
          <p:cNvSpPr/>
          <p:nvPr/>
        </p:nvSpPr>
        <p:spPr>
          <a:xfrm>
            <a:off x="426049" y="2172195"/>
            <a:ext cx="7527429" cy="6082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EC823795-C300-35C5-05D3-06827801F3AA}"/>
              </a:ext>
            </a:extLst>
          </p:cNvPr>
          <p:cNvSpPr/>
          <p:nvPr/>
        </p:nvSpPr>
        <p:spPr>
          <a:xfrm>
            <a:off x="2015961" y="10820791"/>
            <a:ext cx="5937517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1A180DC1-4F23-0EDC-2807-6CE0DC6DC2AC}"/>
              </a:ext>
            </a:extLst>
          </p:cNvPr>
          <p:cNvCxnSpPr>
            <a:cxnSpLocks/>
          </p:cNvCxnSpPr>
          <p:nvPr/>
        </p:nvCxnSpPr>
        <p:spPr>
          <a:xfrm>
            <a:off x="1855410" y="462068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>
            <a:extLst>
              <a:ext uri="{FF2B5EF4-FFF2-40B4-BE49-F238E27FC236}">
                <a16:creationId xmlns:a16="http://schemas.microsoft.com/office/drawing/2014/main" id="{AD12B8CA-6AE3-5AE9-4191-771F6E0A470E}"/>
              </a:ext>
            </a:extLst>
          </p:cNvPr>
          <p:cNvSpPr/>
          <p:nvPr/>
        </p:nvSpPr>
        <p:spPr>
          <a:xfrm>
            <a:off x="-13775" y="114972"/>
            <a:ext cx="9589407" cy="64253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tx2"/>
              </a:solidFill>
            </a:endParaRPr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763B2DD0-919F-24E3-6A3D-F4BCCC29CCD5}"/>
              </a:ext>
            </a:extLst>
          </p:cNvPr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3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ADBF1F28-3595-9D5E-3F25-3632A1AA0B2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00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F3801A72-0CC1-32D2-2AD6-784127E07FC2}"/>
              </a:ext>
            </a:extLst>
          </p:cNvPr>
          <p:cNvSpPr/>
          <p:nvPr/>
        </p:nvSpPr>
        <p:spPr>
          <a:xfrm>
            <a:off x="-5554" y="115860"/>
            <a:ext cx="54563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Amasis MT Pro Black" panose="02040A04050005020304" pitchFamily="18" charset="0"/>
              </a:rPr>
              <a:t>YEAR 9 – GEOGRAPHY</a:t>
            </a:r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58047635-CB20-EE5F-4265-6EE424E1E21D}"/>
              </a:ext>
            </a:extLst>
          </p:cNvPr>
          <p:cNvCxnSpPr>
            <a:cxnSpLocks/>
          </p:cNvCxnSpPr>
          <p:nvPr/>
        </p:nvCxnSpPr>
        <p:spPr>
          <a:xfrm flipV="1">
            <a:off x="754273" y="2419746"/>
            <a:ext cx="7073655" cy="8467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BE378924-3974-1904-8160-AB560A86A311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BBA6DBD9-28B6-190C-355C-874F4890781C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50B2468A-D3FC-F0C0-6D7C-9011D0545B17}"/>
              </a:ext>
            </a:extLst>
          </p:cNvPr>
          <p:cNvCxnSpPr>
            <a:cxnSpLocks/>
          </p:cNvCxnSpPr>
          <p:nvPr/>
        </p:nvCxnSpPr>
        <p:spPr>
          <a:xfrm>
            <a:off x="1879098" y="8940602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>
            <a:extLst>
              <a:ext uri="{FF2B5EF4-FFF2-40B4-BE49-F238E27FC236}">
                <a16:creationId xmlns:a16="http://schemas.microsoft.com/office/drawing/2014/main" id="{0A9A1D6B-3C0C-7E44-FE00-3AB18791C4E5}"/>
              </a:ext>
            </a:extLst>
          </p:cNvPr>
          <p:cNvGrpSpPr/>
          <p:nvPr/>
        </p:nvGrpSpPr>
        <p:grpSpPr>
          <a:xfrm>
            <a:off x="7285281" y="10490852"/>
            <a:ext cx="1246198" cy="1241391"/>
            <a:chOff x="7285281" y="10490852"/>
            <a:chExt cx="124619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AC80D501-8404-FA79-CDBC-8505838DE490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40797F5A-489E-B706-5166-9AF72BBA3450}"/>
                </a:ext>
              </a:extLst>
            </p:cNvPr>
            <p:cNvSpPr/>
            <p:nvPr/>
          </p:nvSpPr>
          <p:spPr>
            <a:xfrm>
              <a:off x="7479279" y="10680126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CCD05624-8F2C-1658-5874-33AE419160F4}"/>
                </a:ext>
              </a:extLst>
            </p:cNvPr>
            <p:cNvSpPr txBox="1"/>
            <p:nvPr/>
          </p:nvSpPr>
          <p:spPr>
            <a:xfrm>
              <a:off x="7316500" y="10922367"/>
              <a:ext cx="1214979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23085F98-DD18-1554-D2A9-C760B7BF6213}"/>
              </a:ext>
            </a:extLst>
          </p:cNvPr>
          <p:cNvSpPr/>
          <p:nvPr/>
        </p:nvSpPr>
        <p:spPr>
          <a:xfrm flipH="1">
            <a:off x="1300080" y="4583258"/>
            <a:ext cx="1403254" cy="2146655"/>
          </a:xfrm>
          <a:prstGeom prst="arc">
            <a:avLst>
              <a:gd name="adj1" fmla="val 17039897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 dirty="0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4871B3DE-D45F-61FE-93F9-37AF273A1063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1D95D4D6-28B9-60A0-2E3B-6A8E4B47EB9A}"/>
              </a:ext>
            </a:extLst>
          </p:cNvPr>
          <p:cNvSpPr/>
          <p:nvPr/>
        </p:nvSpPr>
        <p:spPr>
          <a:xfrm>
            <a:off x="7502445" y="6678142"/>
            <a:ext cx="1335499" cy="2262427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5BB79E2B-3850-CB23-ED26-5BAD0A088F69}"/>
              </a:ext>
            </a:extLst>
          </p:cNvPr>
          <p:cNvSpPr/>
          <p:nvPr/>
        </p:nvSpPr>
        <p:spPr>
          <a:xfrm>
            <a:off x="7228634" y="2428213"/>
            <a:ext cx="1431172" cy="2235286"/>
          </a:xfrm>
          <a:prstGeom prst="arc">
            <a:avLst>
              <a:gd name="adj1" fmla="val 16120637"/>
              <a:gd name="adj2" fmla="val 5101556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grpSp>
        <p:nvGrpSpPr>
          <p:cNvPr id="472" name="Group 471">
            <a:extLst>
              <a:ext uri="{FF2B5EF4-FFF2-40B4-BE49-F238E27FC236}">
                <a16:creationId xmlns:a16="http://schemas.microsoft.com/office/drawing/2014/main" id="{63799B1C-7AE6-5F6E-3D65-4D2824E24ABE}"/>
              </a:ext>
            </a:extLst>
          </p:cNvPr>
          <p:cNvGrpSpPr/>
          <p:nvPr/>
        </p:nvGrpSpPr>
        <p:grpSpPr>
          <a:xfrm>
            <a:off x="8262006" y="6903601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4CF7C5E2-ED4B-B8FD-8BFE-32C0B92D1862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604B093B-72D3-3B14-DE4B-198E84638F11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236C4F8D-2F65-E3A1-0E00-FA1F633026D3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END OF TERM</a:t>
              </a:r>
            </a:p>
          </p:txBody>
        </p:sp>
      </p:grpSp>
      <p:grpSp>
        <p:nvGrpSpPr>
          <p:cNvPr id="483" name="Group 482">
            <a:extLst>
              <a:ext uri="{FF2B5EF4-FFF2-40B4-BE49-F238E27FC236}">
                <a16:creationId xmlns:a16="http://schemas.microsoft.com/office/drawing/2014/main" id="{D9CC0518-03C8-E768-24A7-FB7F4BCB58AA}"/>
              </a:ext>
            </a:extLst>
          </p:cNvPr>
          <p:cNvGrpSpPr/>
          <p:nvPr/>
        </p:nvGrpSpPr>
        <p:grpSpPr>
          <a:xfrm>
            <a:off x="769628" y="9454937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D7D5B41A-E5B4-59D4-1DDF-BAFE22DB63E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D731DF3F-1DA3-A1B1-9BE6-4419A2918F5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18A1A0C7-3563-4BC3-9C0B-8CCCC1EDDB43}"/>
                </a:ext>
              </a:extLst>
            </p:cNvPr>
            <p:cNvSpPr txBox="1"/>
            <p:nvPr/>
          </p:nvSpPr>
          <p:spPr>
            <a:xfrm>
              <a:off x="1221470" y="4246919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OCT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6891183A-2F28-DC20-2174-E954CA055E5A}"/>
              </a:ext>
            </a:extLst>
          </p:cNvPr>
          <p:cNvGrpSpPr/>
          <p:nvPr/>
        </p:nvGrpSpPr>
        <p:grpSpPr>
          <a:xfrm>
            <a:off x="1196850" y="6099082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5699303F-04C0-5476-F6F2-6F4B793241D6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E21F741A-F4F3-B431-BE56-C73FCE917F47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B0F31B4E-AD63-D7EA-BB5A-5AA74F22AE62}"/>
                </a:ext>
              </a:extLst>
            </p:cNvPr>
            <p:cNvSpPr txBox="1"/>
            <p:nvPr/>
          </p:nvSpPr>
          <p:spPr>
            <a:xfrm>
              <a:off x="1235525" y="4252016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FEB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F0BF639C-B4CC-3B17-6F3E-F7F48079F244}"/>
              </a:ext>
            </a:extLst>
          </p:cNvPr>
          <p:cNvGrpSpPr/>
          <p:nvPr/>
        </p:nvGrpSpPr>
        <p:grpSpPr>
          <a:xfrm>
            <a:off x="7041375" y="3968404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A3E45FCC-51C8-88E1-E705-A33E621C7F2C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95B49764-8512-EF59-1101-75954BE9E022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4D4FF014-997F-57E0-1D58-A54113465C9C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7DE17AC5-1224-2AE5-5257-790BF2C9B5D7}"/>
              </a:ext>
            </a:extLst>
          </p:cNvPr>
          <p:cNvGrpSpPr/>
          <p:nvPr/>
        </p:nvGrpSpPr>
        <p:grpSpPr>
          <a:xfrm>
            <a:off x="1656518" y="1804593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242A0E98-7E5E-9305-1DD9-9DA6306D6F79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22B71D08-699D-12A9-C62B-D8CFAC4DB407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13FB935A-AE6B-85D1-6094-5EE0732164BC}"/>
                </a:ext>
              </a:extLst>
            </p:cNvPr>
            <p:cNvSpPr txBox="1"/>
            <p:nvPr/>
          </p:nvSpPr>
          <p:spPr>
            <a:xfrm>
              <a:off x="1234073" y="4230055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MAY</a:t>
              </a:r>
              <a:br>
                <a:rPr lang="en-US" sz="1600" b="1" dirty="0"/>
              </a:br>
              <a:r>
                <a:rPr lang="en-US" sz="1600" b="1" dirty="0"/>
                <a:t>HALF       TERM</a:t>
              </a:r>
            </a:p>
          </p:txBody>
        </p:sp>
      </p:grp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39E55E42-6EA6-3F08-8210-2CE6742A216F}"/>
              </a:ext>
            </a:extLst>
          </p:cNvPr>
          <p:cNvCxnSpPr>
            <a:cxnSpLocks/>
            <a:stCxn id="8" idx="2"/>
          </p:cNvCxnSpPr>
          <p:nvPr/>
        </p:nvCxnSpPr>
        <p:spPr>
          <a:xfrm>
            <a:off x="6550689" y="10613363"/>
            <a:ext cx="2379" cy="4560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6BE7A76F-406F-3C7A-2C6C-83C3C27A7F6E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5016543" y="10712110"/>
            <a:ext cx="0" cy="38881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1B9790E1-1779-6A3C-00BC-4FCAF897B515}"/>
              </a:ext>
            </a:extLst>
          </p:cNvPr>
          <p:cNvCxnSpPr>
            <a:cxnSpLocks/>
            <a:stCxn id="7" idx="0"/>
          </p:cNvCxnSpPr>
          <p:nvPr/>
        </p:nvCxnSpPr>
        <p:spPr>
          <a:xfrm flipV="1">
            <a:off x="6060407" y="11124555"/>
            <a:ext cx="0" cy="57037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EB819D14-FA23-8FEA-1E17-931F28B43E0C}"/>
              </a:ext>
            </a:extLst>
          </p:cNvPr>
          <p:cNvSpPr txBox="1"/>
          <p:nvPr/>
        </p:nvSpPr>
        <p:spPr>
          <a:xfrm>
            <a:off x="4320997" y="10135029"/>
            <a:ext cx="1391091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2. Why has the urban area of Preston grown over time?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FA7DC6-E79B-C4FD-3FF5-3A4190AADF29}"/>
              </a:ext>
            </a:extLst>
          </p:cNvPr>
          <p:cNvSpPr txBox="1"/>
          <p:nvPr/>
        </p:nvSpPr>
        <p:spPr>
          <a:xfrm>
            <a:off x="5361814" y="11694931"/>
            <a:ext cx="139718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1. Why is urbanisation occurring?</a:t>
            </a:r>
            <a:endParaRPr lang="en-US" sz="105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8D114C-CB35-98AC-DB09-50DC5B000AF0}"/>
              </a:ext>
            </a:extLst>
          </p:cNvPr>
          <p:cNvSpPr txBox="1"/>
          <p:nvPr/>
        </p:nvSpPr>
        <p:spPr>
          <a:xfrm>
            <a:off x="5855144" y="10197865"/>
            <a:ext cx="1391090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one:</a:t>
            </a:r>
          </a:p>
          <a:p>
            <a:pPr algn="ctr"/>
            <a:r>
              <a:rPr lang="en-GB" sz="1050" b="1" dirty="0"/>
              <a:t>Urbanisation</a:t>
            </a:r>
            <a:endParaRPr lang="en-US" sz="1050" b="1" dirty="0"/>
          </a:p>
        </p:txBody>
      </p: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F5B19E68-327E-D913-56A1-1A8754CAC615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4276630" y="11112239"/>
            <a:ext cx="0" cy="58105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A80A838D-B55C-A7C5-1557-257DDEC68AD5}"/>
              </a:ext>
            </a:extLst>
          </p:cNvPr>
          <p:cNvCxnSpPr>
            <a:cxnSpLocks/>
          </p:cNvCxnSpPr>
          <p:nvPr/>
        </p:nvCxnSpPr>
        <p:spPr>
          <a:xfrm>
            <a:off x="8354668" y="6154736"/>
            <a:ext cx="0" cy="56604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AA771D2B-6DD2-C866-C322-EA36F4CEA25A}"/>
              </a:ext>
            </a:extLst>
          </p:cNvPr>
          <p:cNvCxnSpPr>
            <a:cxnSpLocks/>
            <a:stCxn id="35" idx="3"/>
          </p:cNvCxnSpPr>
          <p:nvPr/>
        </p:nvCxnSpPr>
        <p:spPr>
          <a:xfrm flipH="1">
            <a:off x="667080" y="765971"/>
            <a:ext cx="18590" cy="1642678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3DE077BD-6B97-A9F8-F897-EF3058ADC61C}"/>
              </a:ext>
            </a:extLst>
          </p:cNvPr>
          <p:cNvSpPr/>
          <p:nvPr/>
        </p:nvSpPr>
        <p:spPr>
          <a:xfrm>
            <a:off x="3424669" y="11693290"/>
            <a:ext cx="1703922" cy="415498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3. How is land being used in the urban area of Preston?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5788BB43-96E7-AB1E-8B8C-3EC2F884145D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2459673" y="11108996"/>
            <a:ext cx="33180" cy="5838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F4B0E5EA-CD7C-FF8A-3D5C-2E2326E7EAE2}"/>
              </a:ext>
            </a:extLst>
          </p:cNvPr>
          <p:cNvSpPr/>
          <p:nvPr/>
        </p:nvSpPr>
        <p:spPr>
          <a:xfrm>
            <a:off x="1681584" y="11692888"/>
            <a:ext cx="1556177" cy="415498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/>
              <a:t>5. How has urban change brought challenges?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2905FA85-D90C-9496-FF08-E59998904B27}"/>
              </a:ext>
            </a:extLst>
          </p:cNvPr>
          <p:cNvSpPr/>
          <p:nvPr/>
        </p:nvSpPr>
        <p:spPr>
          <a:xfrm>
            <a:off x="2600325" y="10187932"/>
            <a:ext cx="1577617" cy="415498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4. How has urban change brought opportunities?</a:t>
            </a:r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9765B782-4E3B-80BF-37F4-5365615549AB}"/>
              </a:ext>
            </a:extLst>
          </p:cNvPr>
          <p:cNvCxnSpPr>
            <a:cxnSpLocks/>
            <a:stCxn id="64" idx="2"/>
          </p:cNvCxnSpPr>
          <p:nvPr/>
        </p:nvCxnSpPr>
        <p:spPr>
          <a:xfrm>
            <a:off x="3389134" y="10603430"/>
            <a:ext cx="0" cy="49879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8CC7D824-DFBF-B11A-B4FE-7298DEC5317C}"/>
              </a:ext>
            </a:extLst>
          </p:cNvPr>
          <p:cNvSpPr txBox="1"/>
          <p:nvPr/>
        </p:nvSpPr>
        <p:spPr>
          <a:xfrm>
            <a:off x="2026715" y="8100059"/>
            <a:ext cx="1379812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two: </a:t>
            </a:r>
            <a:r>
              <a:rPr lang="en-GB" sz="1050" b="1" dirty="0"/>
              <a:t>Managing Extreme Hazards</a:t>
            </a:r>
            <a:endParaRPr lang="en-US" sz="1050" b="1" dirty="0"/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42024BF5-2733-1A96-15C2-1ECC88C712F6}"/>
              </a:ext>
            </a:extLst>
          </p:cNvPr>
          <p:cNvCxnSpPr>
            <a:cxnSpLocks/>
            <a:stCxn id="75" idx="2"/>
          </p:cNvCxnSpPr>
          <p:nvPr/>
        </p:nvCxnSpPr>
        <p:spPr>
          <a:xfrm>
            <a:off x="2716621" y="8515557"/>
            <a:ext cx="0" cy="38996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>
            <a:extLst>
              <a:ext uri="{FF2B5EF4-FFF2-40B4-BE49-F238E27FC236}">
                <a16:creationId xmlns:a16="http://schemas.microsoft.com/office/drawing/2014/main" id="{D08E99B7-C1A4-93AF-6D8E-5ADF11837FCD}"/>
              </a:ext>
            </a:extLst>
          </p:cNvPr>
          <p:cNvSpPr txBox="1"/>
          <p:nvPr/>
        </p:nvSpPr>
        <p:spPr>
          <a:xfrm>
            <a:off x="5439195" y="5680452"/>
            <a:ext cx="1326924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2.Why do TNC’s operate in LIC/NEE countries?</a:t>
            </a:r>
          </a:p>
        </p:txBody>
      </p: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D7726500-8264-B02F-75DD-0EAFFBD49708}"/>
              </a:ext>
            </a:extLst>
          </p:cNvPr>
          <p:cNvCxnSpPr>
            <a:cxnSpLocks/>
            <a:stCxn id="480" idx="0"/>
          </p:cNvCxnSpPr>
          <p:nvPr/>
        </p:nvCxnSpPr>
        <p:spPr>
          <a:xfrm flipH="1" flipV="1">
            <a:off x="3254366" y="8930587"/>
            <a:ext cx="1" cy="51291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72A07FB2-182B-7A8F-E720-5157109AD510}"/>
              </a:ext>
            </a:extLst>
          </p:cNvPr>
          <p:cNvSpPr txBox="1"/>
          <p:nvPr/>
        </p:nvSpPr>
        <p:spPr>
          <a:xfrm>
            <a:off x="8173155" y="5890178"/>
            <a:ext cx="1034216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three: Globalisation</a:t>
            </a:r>
          </a:p>
        </p:txBody>
      </p:sp>
      <p:cxnSp>
        <p:nvCxnSpPr>
          <p:cNvPr id="1062" name="Straight Connector 1061">
            <a:extLst>
              <a:ext uri="{FF2B5EF4-FFF2-40B4-BE49-F238E27FC236}">
                <a16:creationId xmlns:a16="http://schemas.microsoft.com/office/drawing/2014/main" id="{8306ED7E-B2C5-2E4F-725D-C3429138229B}"/>
              </a:ext>
            </a:extLst>
          </p:cNvPr>
          <p:cNvCxnSpPr>
            <a:cxnSpLocks/>
            <a:stCxn id="252" idx="2"/>
          </p:cNvCxnSpPr>
          <p:nvPr/>
        </p:nvCxnSpPr>
        <p:spPr>
          <a:xfrm>
            <a:off x="3544641" y="1596042"/>
            <a:ext cx="0" cy="82367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7" name="Straight Connector 1066">
            <a:extLst>
              <a:ext uri="{FF2B5EF4-FFF2-40B4-BE49-F238E27FC236}">
                <a16:creationId xmlns:a16="http://schemas.microsoft.com/office/drawing/2014/main" id="{88A867A0-BDC5-48AD-1290-70D079236F1A}"/>
              </a:ext>
            </a:extLst>
          </p:cNvPr>
          <p:cNvCxnSpPr>
            <a:cxnSpLocks/>
            <a:stCxn id="178" idx="2"/>
          </p:cNvCxnSpPr>
          <p:nvPr/>
        </p:nvCxnSpPr>
        <p:spPr>
          <a:xfrm>
            <a:off x="2939937" y="6248607"/>
            <a:ext cx="6888" cy="41043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C7A8E078-C814-90ED-94DC-38F4C83E44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4A3F6A4-B64B-8DF5-6FAB-5245290DDF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sp>
        <p:nvSpPr>
          <p:cNvPr id="10" name="AutoShape 2" descr="Geography Globe Cartoon Black and White Vector Images (over 1,900)">
            <a:extLst>
              <a:ext uri="{FF2B5EF4-FFF2-40B4-BE49-F238E27FC236}">
                <a16:creationId xmlns:a16="http://schemas.microsoft.com/office/drawing/2014/main" id="{425C9BAC-C5F5-3A84-E62F-9297929EB00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70425" y="537565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12" name="AutoShape 4" descr="Geography Globe Cartoon Black and White Vector Images (over 1,900)">
            <a:extLst>
              <a:ext uri="{FF2B5EF4-FFF2-40B4-BE49-F238E27FC236}">
                <a16:creationId xmlns:a16="http://schemas.microsoft.com/office/drawing/2014/main" id="{19370E54-5ED1-0FF2-DF8A-E83F7DA298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922825" y="552805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17" name="AutoShape 8" descr="Geography Clipart - Book Symbol - CleanPNG / KissPNG">
            <a:extLst>
              <a:ext uri="{FF2B5EF4-FFF2-40B4-BE49-F238E27FC236}">
                <a16:creationId xmlns:a16="http://schemas.microsoft.com/office/drawing/2014/main" id="{D1E514BB-0CA9-8424-2804-AEA97F4C1E5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05400" y="6705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12B59041-701A-C010-3E19-E894600F7334}"/>
              </a:ext>
            </a:extLst>
          </p:cNvPr>
          <p:cNvSpPr/>
          <p:nvPr/>
        </p:nvSpPr>
        <p:spPr>
          <a:xfrm>
            <a:off x="183672" y="11213492"/>
            <a:ext cx="1141571" cy="900246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6. How successful have regeneration projects in Preston been?</a:t>
            </a:r>
          </a:p>
        </p:txBody>
      </p: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D8482752-FF1C-9D9F-C21B-7447AAD2DFC5}"/>
              </a:ext>
            </a:extLst>
          </p:cNvPr>
          <p:cNvCxnSpPr>
            <a:cxnSpLocks/>
            <a:stCxn id="63" idx="3"/>
          </p:cNvCxnSpPr>
          <p:nvPr/>
        </p:nvCxnSpPr>
        <p:spPr>
          <a:xfrm flipV="1">
            <a:off x="1325243" y="11010177"/>
            <a:ext cx="383015" cy="6534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9" name="Graphic 468" descr="Deciduous tree with solid fill">
            <a:extLst>
              <a:ext uri="{FF2B5EF4-FFF2-40B4-BE49-F238E27FC236}">
                <a16:creationId xmlns:a16="http://schemas.microsoft.com/office/drawing/2014/main" id="{D98FF461-6A64-F4AB-E11A-F6B966F2A07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256374" y="1193747"/>
            <a:ext cx="496065" cy="496065"/>
          </a:xfrm>
          <a:prstGeom prst="rect">
            <a:avLst/>
          </a:prstGeom>
        </p:spPr>
      </p:pic>
      <p:sp>
        <p:nvSpPr>
          <p:cNvPr id="480" name="TextBox 479">
            <a:extLst>
              <a:ext uri="{FF2B5EF4-FFF2-40B4-BE49-F238E27FC236}">
                <a16:creationId xmlns:a16="http://schemas.microsoft.com/office/drawing/2014/main" id="{83732448-412B-BC2F-0BEB-8B0231F47B32}"/>
              </a:ext>
            </a:extLst>
          </p:cNvPr>
          <p:cNvSpPr txBox="1"/>
          <p:nvPr/>
        </p:nvSpPr>
        <p:spPr>
          <a:xfrm>
            <a:off x="2587383" y="9443498"/>
            <a:ext cx="1333967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1. What makes weather extreme?</a:t>
            </a:r>
          </a:p>
        </p:txBody>
      </p:sp>
      <p:pic>
        <p:nvPicPr>
          <p:cNvPr id="493" name="Graphic 492" descr="City with solid fill">
            <a:extLst>
              <a:ext uri="{FF2B5EF4-FFF2-40B4-BE49-F238E27FC236}">
                <a16:creationId xmlns:a16="http://schemas.microsoft.com/office/drawing/2014/main" id="{226B0329-9FDE-B4C3-9234-82AA7DE2E06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58966" y="11423365"/>
            <a:ext cx="580621" cy="580621"/>
          </a:xfrm>
          <a:prstGeom prst="rect">
            <a:avLst/>
          </a:prstGeom>
        </p:spPr>
      </p:pic>
      <p:sp>
        <p:nvSpPr>
          <p:cNvPr id="498" name="TextBox 497">
            <a:extLst>
              <a:ext uri="{FF2B5EF4-FFF2-40B4-BE49-F238E27FC236}">
                <a16:creationId xmlns:a16="http://schemas.microsoft.com/office/drawing/2014/main" id="{827DC127-E186-564A-44B4-D399E6EF2279}"/>
              </a:ext>
            </a:extLst>
          </p:cNvPr>
          <p:cNvSpPr txBox="1"/>
          <p:nvPr/>
        </p:nvSpPr>
        <p:spPr>
          <a:xfrm>
            <a:off x="4155130" y="9412994"/>
            <a:ext cx="1606657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3. Why is the Northwest at high risk of flooding?</a:t>
            </a:r>
          </a:p>
        </p:txBody>
      </p:sp>
      <p:sp>
        <p:nvSpPr>
          <p:cNvPr id="499" name="TextBox 498">
            <a:extLst>
              <a:ext uri="{FF2B5EF4-FFF2-40B4-BE49-F238E27FC236}">
                <a16:creationId xmlns:a16="http://schemas.microsoft.com/office/drawing/2014/main" id="{A3581660-5004-FB05-85E6-0B43F414731F}"/>
              </a:ext>
            </a:extLst>
          </p:cNvPr>
          <p:cNvSpPr txBox="1"/>
          <p:nvPr/>
        </p:nvSpPr>
        <p:spPr>
          <a:xfrm>
            <a:off x="5068537" y="8093457"/>
            <a:ext cx="123707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4. How can rivers be managed?</a:t>
            </a:r>
          </a:p>
        </p:txBody>
      </p:sp>
      <p:sp>
        <p:nvSpPr>
          <p:cNvPr id="500" name="TextBox 499">
            <a:extLst>
              <a:ext uri="{FF2B5EF4-FFF2-40B4-BE49-F238E27FC236}">
                <a16:creationId xmlns:a16="http://schemas.microsoft.com/office/drawing/2014/main" id="{37A585A6-7B47-7D74-BEFB-C66473D6B04C}"/>
              </a:ext>
            </a:extLst>
          </p:cNvPr>
          <p:cNvSpPr txBox="1"/>
          <p:nvPr/>
        </p:nvSpPr>
        <p:spPr>
          <a:xfrm>
            <a:off x="6202950" y="9398364"/>
            <a:ext cx="1333967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5. How is the Ribble being managed?</a:t>
            </a:r>
          </a:p>
        </p:txBody>
      </p:sp>
      <p:cxnSp>
        <p:nvCxnSpPr>
          <p:cNvPr id="501" name="Straight Connector 500">
            <a:extLst>
              <a:ext uri="{FF2B5EF4-FFF2-40B4-BE49-F238E27FC236}">
                <a16:creationId xmlns:a16="http://schemas.microsoft.com/office/drawing/2014/main" id="{CAC092DD-65B0-7E6F-8F0D-F7507CC37742}"/>
              </a:ext>
            </a:extLst>
          </p:cNvPr>
          <p:cNvCxnSpPr>
            <a:cxnSpLocks/>
            <a:stCxn id="87" idx="2"/>
          </p:cNvCxnSpPr>
          <p:nvPr/>
        </p:nvCxnSpPr>
        <p:spPr>
          <a:xfrm flipH="1">
            <a:off x="6091507" y="6257533"/>
            <a:ext cx="11150" cy="40304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4" name="Straight Connector 503">
            <a:extLst>
              <a:ext uri="{FF2B5EF4-FFF2-40B4-BE49-F238E27FC236}">
                <a16:creationId xmlns:a16="http://schemas.microsoft.com/office/drawing/2014/main" id="{A1EE4F8B-A3A1-6554-F284-0A3C0E304F7F}"/>
              </a:ext>
            </a:extLst>
          </p:cNvPr>
          <p:cNvCxnSpPr>
            <a:cxnSpLocks/>
            <a:stCxn id="498" idx="0"/>
          </p:cNvCxnSpPr>
          <p:nvPr/>
        </p:nvCxnSpPr>
        <p:spPr>
          <a:xfrm flipH="1" flipV="1">
            <a:off x="4958458" y="8948652"/>
            <a:ext cx="1" cy="46434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6" name="Straight Connector 505">
            <a:extLst>
              <a:ext uri="{FF2B5EF4-FFF2-40B4-BE49-F238E27FC236}">
                <a16:creationId xmlns:a16="http://schemas.microsoft.com/office/drawing/2014/main" id="{0E5DD814-14E1-AF1A-9BD4-13291BE40D12}"/>
              </a:ext>
            </a:extLst>
          </p:cNvPr>
          <p:cNvCxnSpPr>
            <a:cxnSpLocks/>
            <a:stCxn id="499" idx="2"/>
          </p:cNvCxnSpPr>
          <p:nvPr/>
        </p:nvCxnSpPr>
        <p:spPr>
          <a:xfrm>
            <a:off x="5687075" y="8508955"/>
            <a:ext cx="0" cy="43969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9" name="Straight Connector 508">
            <a:extLst>
              <a:ext uri="{FF2B5EF4-FFF2-40B4-BE49-F238E27FC236}">
                <a16:creationId xmlns:a16="http://schemas.microsoft.com/office/drawing/2014/main" id="{3C41DDB1-01EF-3940-E580-CF7121EF8D65}"/>
              </a:ext>
            </a:extLst>
          </p:cNvPr>
          <p:cNvCxnSpPr>
            <a:cxnSpLocks/>
            <a:stCxn id="500" idx="0"/>
          </p:cNvCxnSpPr>
          <p:nvPr/>
        </p:nvCxnSpPr>
        <p:spPr>
          <a:xfrm flipH="1" flipV="1">
            <a:off x="6850128" y="8940569"/>
            <a:ext cx="19806" cy="45779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DF8A2BB0-A36D-977E-EC16-50DCBFBDA7A1}"/>
              </a:ext>
            </a:extLst>
          </p:cNvPr>
          <p:cNvSpPr txBox="1"/>
          <p:nvPr/>
        </p:nvSpPr>
        <p:spPr>
          <a:xfrm>
            <a:off x="3595750" y="8089153"/>
            <a:ext cx="123707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2. Why do rivers flood?</a:t>
            </a:r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5F7D1C3D-F534-0887-F27D-ABC27FFF83FB}"/>
              </a:ext>
            </a:extLst>
          </p:cNvPr>
          <p:cNvCxnSpPr>
            <a:cxnSpLocks/>
            <a:stCxn id="69" idx="2"/>
          </p:cNvCxnSpPr>
          <p:nvPr/>
        </p:nvCxnSpPr>
        <p:spPr>
          <a:xfrm>
            <a:off x="4214288" y="8504651"/>
            <a:ext cx="0" cy="46924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TextBox 125">
            <a:extLst>
              <a:ext uri="{FF2B5EF4-FFF2-40B4-BE49-F238E27FC236}">
                <a16:creationId xmlns:a16="http://schemas.microsoft.com/office/drawing/2014/main" id="{0A0140F8-E8EB-C39F-7B28-E6AB772CF5ED}"/>
              </a:ext>
            </a:extLst>
          </p:cNvPr>
          <p:cNvSpPr txBox="1"/>
          <p:nvPr/>
        </p:nvSpPr>
        <p:spPr>
          <a:xfrm>
            <a:off x="3839496" y="5716141"/>
            <a:ext cx="1326924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4. What are the benefits and costs of TNC’s in India?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CC785C71-6390-A4FF-64BB-F20356CEC305}"/>
              </a:ext>
            </a:extLst>
          </p:cNvPr>
          <p:cNvSpPr txBox="1"/>
          <p:nvPr/>
        </p:nvSpPr>
        <p:spPr>
          <a:xfrm>
            <a:off x="4698287" y="7123202"/>
            <a:ext cx="1707750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3. How has globalisation affected working conditions in LIC/NEE countries?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B5F6F879-51B4-13D5-4835-6B8037135862}"/>
              </a:ext>
            </a:extLst>
          </p:cNvPr>
          <p:cNvSpPr txBox="1"/>
          <p:nvPr/>
        </p:nvSpPr>
        <p:spPr>
          <a:xfrm>
            <a:off x="2276475" y="5671526"/>
            <a:ext cx="1326924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6. What the alternatives to cheap goods?</a:t>
            </a:r>
          </a:p>
        </p:txBody>
      </p: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4CFE2D76-026A-5EC5-C037-A062ACBCADA7}"/>
              </a:ext>
            </a:extLst>
          </p:cNvPr>
          <p:cNvCxnSpPr>
            <a:cxnSpLocks/>
            <a:stCxn id="126" idx="2"/>
          </p:cNvCxnSpPr>
          <p:nvPr/>
        </p:nvCxnSpPr>
        <p:spPr>
          <a:xfrm>
            <a:off x="4502958" y="6293222"/>
            <a:ext cx="0" cy="38387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83" name="Graphic 1082" descr="Scribble with solid fill">
            <a:extLst>
              <a:ext uri="{FF2B5EF4-FFF2-40B4-BE49-F238E27FC236}">
                <a16:creationId xmlns:a16="http://schemas.microsoft.com/office/drawing/2014/main" id="{D9300EF3-37C8-0A9F-8F58-30804C4140B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07699" y="6437759"/>
            <a:ext cx="564514" cy="564514"/>
          </a:xfrm>
          <a:prstGeom prst="rect">
            <a:avLst/>
          </a:prstGeom>
        </p:spPr>
      </p:pic>
      <p:pic>
        <p:nvPicPr>
          <p:cNvPr id="1084" name="Graphic 1083" descr="Scribble with solid fill">
            <a:extLst>
              <a:ext uri="{FF2B5EF4-FFF2-40B4-BE49-F238E27FC236}">
                <a16:creationId xmlns:a16="http://schemas.microsoft.com/office/drawing/2014/main" id="{89B396F3-C4A9-E419-F004-2F7EF7E3551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92647" y="9196129"/>
            <a:ext cx="564514" cy="564514"/>
          </a:xfrm>
          <a:prstGeom prst="rect">
            <a:avLst/>
          </a:prstGeom>
        </p:spPr>
      </p:pic>
      <p:pic>
        <p:nvPicPr>
          <p:cNvPr id="1086" name="Graphic 1085" descr="Scribble with solid fill">
            <a:extLst>
              <a:ext uri="{FF2B5EF4-FFF2-40B4-BE49-F238E27FC236}">
                <a16:creationId xmlns:a16="http://schemas.microsoft.com/office/drawing/2014/main" id="{B1F69D04-6355-4A2D-E963-B6EFBBB1A75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580375" y="4470770"/>
            <a:ext cx="564514" cy="564514"/>
          </a:xfrm>
          <a:prstGeom prst="rect">
            <a:avLst/>
          </a:prstGeom>
        </p:spPr>
      </p:pic>
      <p:sp>
        <p:nvSpPr>
          <p:cNvPr id="197" name="TextBox 196">
            <a:extLst>
              <a:ext uri="{FF2B5EF4-FFF2-40B4-BE49-F238E27FC236}">
                <a16:creationId xmlns:a16="http://schemas.microsoft.com/office/drawing/2014/main" id="{850F8B41-8A1F-4381-F83A-E7DAE38CABB4}"/>
              </a:ext>
            </a:extLst>
          </p:cNvPr>
          <p:cNvSpPr txBox="1"/>
          <p:nvPr/>
        </p:nvSpPr>
        <p:spPr>
          <a:xfrm>
            <a:off x="3191793" y="3497844"/>
            <a:ext cx="1107042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3. Why is the Northwest coastline at risk?</a:t>
            </a:r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0B71E277-0824-5CF1-41B6-30244CE90A9C}"/>
              </a:ext>
            </a:extLst>
          </p:cNvPr>
          <p:cNvSpPr txBox="1"/>
          <p:nvPr/>
        </p:nvSpPr>
        <p:spPr>
          <a:xfrm>
            <a:off x="3389134" y="5101966"/>
            <a:ext cx="1777283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4. What coastal management strategies exist? </a:t>
            </a:r>
          </a:p>
        </p:txBody>
      </p:sp>
      <p:sp>
        <p:nvSpPr>
          <p:cNvPr id="199" name="TextBox 198">
            <a:extLst>
              <a:ext uri="{FF2B5EF4-FFF2-40B4-BE49-F238E27FC236}">
                <a16:creationId xmlns:a16="http://schemas.microsoft.com/office/drawing/2014/main" id="{6D219A1F-2045-D441-8AF1-E3CC996221C3}"/>
              </a:ext>
            </a:extLst>
          </p:cNvPr>
          <p:cNvSpPr txBox="1"/>
          <p:nvPr/>
        </p:nvSpPr>
        <p:spPr>
          <a:xfrm>
            <a:off x="4502958" y="3722049"/>
            <a:ext cx="2035623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5. How is Blackpool / Morecambe managing its coastline?</a:t>
            </a:r>
          </a:p>
        </p:txBody>
      </p: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8CF50CB2-B909-FDB0-97DF-CE5E65807A5D}"/>
              </a:ext>
            </a:extLst>
          </p:cNvPr>
          <p:cNvCxnSpPr>
            <a:cxnSpLocks/>
            <a:stCxn id="198" idx="0"/>
          </p:cNvCxnSpPr>
          <p:nvPr/>
        </p:nvCxnSpPr>
        <p:spPr>
          <a:xfrm flipV="1">
            <a:off x="4277776" y="4643471"/>
            <a:ext cx="0" cy="45849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526A3B2D-FAC2-65E5-E85B-567E630AABAE}"/>
              </a:ext>
            </a:extLst>
          </p:cNvPr>
          <p:cNvCxnSpPr>
            <a:cxnSpLocks/>
            <a:stCxn id="200" idx="0"/>
          </p:cNvCxnSpPr>
          <p:nvPr/>
        </p:nvCxnSpPr>
        <p:spPr>
          <a:xfrm flipV="1">
            <a:off x="6233223" y="4637269"/>
            <a:ext cx="0" cy="48228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13198170-D403-A1CB-282E-CB5E01302E78}"/>
              </a:ext>
            </a:extLst>
          </p:cNvPr>
          <p:cNvCxnSpPr>
            <a:cxnSpLocks/>
            <a:stCxn id="199" idx="2"/>
          </p:cNvCxnSpPr>
          <p:nvPr/>
        </p:nvCxnSpPr>
        <p:spPr>
          <a:xfrm>
            <a:off x="5520770" y="4137547"/>
            <a:ext cx="0" cy="52595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Connector 213">
            <a:extLst>
              <a:ext uri="{FF2B5EF4-FFF2-40B4-BE49-F238E27FC236}">
                <a16:creationId xmlns:a16="http://schemas.microsoft.com/office/drawing/2014/main" id="{3EE62CBF-AF81-D981-C489-0F14ADAEE874}"/>
              </a:ext>
            </a:extLst>
          </p:cNvPr>
          <p:cNvCxnSpPr>
            <a:cxnSpLocks/>
            <a:stCxn id="196" idx="2"/>
          </p:cNvCxnSpPr>
          <p:nvPr/>
        </p:nvCxnSpPr>
        <p:spPr>
          <a:xfrm>
            <a:off x="2276475" y="4075885"/>
            <a:ext cx="0" cy="50737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2" name="TextBox 221">
            <a:extLst>
              <a:ext uri="{FF2B5EF4-FFF2-40B4-BE49-F238E27FC236}">
                <a16:creationId xmlns:a16="http://schemas.microsoft.com/office/drawing/2014/main" id="{BEB428FD-25A1-43EF-CD85-50F3251E5A7B}"/>
              </a:ext>
            </a:extLst>
          </p:cNvPr>
          <p:cNvSpPr txBox="1"/>
          <p:nvPr/>
        </p:nvSpPr>
        <p:spPr>
          <a:xfrm>
            <a:off x="6816150" y="3290093"/>
            <a:ext cx="1322893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five: </a:t>
            </a:r>
            <a:r>
              <a:rPr lang="en-GB" sz="1050" b="1" dirty="0"/>
              <a:t>Resource Use &amp; Biomes</a:t>
            </a:r>
            <a:endParaRPr lang="en-US" sz="1050" b="1" dirty="0"/>
          </a:p>
        </p:txBody>
      </p:sp>
      <p:cxnSp>
        <p:nvCxnSpPr>
          <p:cNvPr id="223" name="Straight Connector 222">
            <a:extLst>
              <a:ext uri="{FF2B5EF4-FFF2-40B4-BE49-F238E27FC236}">
                <a16:creationId xmlns:a16="http://schemas.microsoft.com/office/drawing/2014/main" id="{58B8E227-4C22-1D96-E22D-A59C222BBBB7}"/>
              </a:ext>
            </a:extLst>
          </p:cNvPr>
          <p:cNvCxnSpPr>
            <a:cxnSpLocks/>
            <a:stCxn id="222" idx="3"/>
          </p:cNvCxnSpPr>
          <p:nvPr/>
        </p:nvCxnSpPr>
        <p:spPr>
          <a:xfrm flipV="1">
            <a:off x="8139043" y="3485673"/>
            <a:ext cx="519018" cy="1216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7" name="TextBox 226">
            <a:extLst>
              <a:ext uri="{FF2B5EF4-FFF2-40B4-BE49-F238E27FC236}">
                <a16:creationId xmlns:a16="http://schemas.microsoft.com/office/drawing/2014/main" id="{8384107C-C293-7C35-4605-2A2FC971FADF}"/>
              </a:ext>
            </a:extLst>
          </p:cNvPr>
          <p:cNvSpPr txBox="1"/>
          <p:nvPr/>
        </p:nvSpPr>
        <p:spPr>
          <a:xfrm>
            <a:off x="8008687" y="1703516"/>
            <a:ext cx="150520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1. What are biomes and where are they found?</a:t>
            </a:r>
          </a:p>
        </p:txBody>
      </p:sp>
      <p:cxnSp>
        <p:nvCxnSpPr>
          <p:cNvPr id="228" name="Straight Connector 227">
            <a:extLst>
              <a:ext uri="{FF2B5EF4-FFF2-40B4-BE49-F238E27FC236}">
                <a16:creationId xmlns:a16="http://schemas.microsoft.com/office/drawing/2014/main" id="{067C4D7C-E12A-7F56-C8C2-3260404996A9}"/>
              </a:ext>
            </a:extLst>
          </p:cNvPr>
          <p:cNvCxnSpPr>
            <a:cxnSpLocks/>
            <a:stCxn id="227" idx="2"/>
          </p:cNvCxnSpPr>
          <p:nvPr/>
        </p:nvCxnSpPr>
        <p:spPr>
          <a:xfrm flipH="1">
            <a:off x="8467021" y="2119014"/>
            <a:ext cx="294269" cy="66140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9" name="TextBox 238">
            <a:extLst>
              <a:ext uri="{FF2B5EF4-FFF2-40B4-BE49-F238E27FC236}">
                <a16:creationId xmlns:a16="http://schemas.microsoft.com/office/drawing/2014/main" id="{907E10DE-A50E-AD70-AB80-26528DD34119}"/>
              </a:ext>
            </a:extLst>
          </p:cNvPr>
          <p:cNvSpPr txBox="1"/>
          <p:nvPr/>
        </p:nvSpPr>
        <p:spPr>
          <a:xfrm>
            <a:off x="4822629" y="2954348"/>
            <a:ext cx="1860578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3. How can tropical rainforests be sustainably managed?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5F0A10D2-BFE8-56BE-8232-9BBC16363966}"/>
              </a:ext>
            </a:extLst>
          </p:cNvPr>
          <p:cNvSpPr txBox="1"/>
          <p:nvPr/>
        </p:nvSpPr>
        <p:spPr>
          <a:xfrm>
            <a:off x="4502958" y="1097579"/>
            <a:ext cx="1405214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4. What is the importance of a hot desert?</a:t>
            </a:r>
          </a:p>
        </p:txBody>
      </p:sp>
      <p:sp>
        <p:nvSpPr>
          <p:cNvPr id="252" name="TextBox 251">
            <a:extLst>
              <a:ext uri="{FF2B5EF4-FFF2-40B4-BE49-F238E27FC236}">
                <a16:creationId xmlns:a16="http://schemas.microsoft.com/office/drawing/2014/main" id="{43AAAC89-D13B-D88A-1C58-8DAEA8E85A85}"/>
              </a:ext>
            </a:extLst>
          </p:cNvPr>
          <p:cNvSpPr txBox="1"/>
          <p:nvPr/>
        </p:nvSpPr>
        <p:spPr>
          <a:xfrm>
            <a:off x="2861657" y="1180544"/>
            <a:ext cx="1365968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6. Can ecosystems be used sustainably?</a:t>
            </a:r>
          </a:p>
        </p:txBody>
      </p:sp>
      <p:cxnSp>
        <p:nvCxnSpPr>
          <p:cNvPr id="259" name="Straight Connector 258">
            <a:extLst>
              <a:ext uri="{FF2B5EF4-FFF2-40B4-BE49-F238E27FC236}">
                <a16:creationId xmlns:a16="http://schemas.microsoft.com/office/drawing/2014/main" id="{F657345D-E635-9560-7CB1-B071C797B32C}"/>
              </a:ext>
            </a:extLst>
          </p:cNvPr>
          <p:cNvCxnSpPr>
            <a:cxnSpLocks/>
          </p:cNvCxnSpPr>
          <p:nvPr/>
        </p:nvCxnSpPr>
        <p:spPr>
          <a:xfrm flipV="1">
            <a:off x="6132730" y="2387138"/>
            <a:ext cx="0" cy="5453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1" name="Straight Connector 290">
            <a:extLst>
              <a:ext uri="{FF2B5EF4-FFF2-40B4-BE49-F238E27FC236}">
                <a16:creationId xmlns:a16="http://schemas.microsoft.com/office/drawing/2014/main" id="{6C3C4075-31D2-512A-7E28-CD440A3227FD}"/>
              </a:ext>
            </a:extLst>
          </p:cNvPr>
          <p:cNvCxnSpPr>
            <a:cxnSpLocks/>
            <a:stCxn id="241" idx="2"/>
          </p:cNvCxnSpPr>
          <p:nvPr/>
        </p:nvCxnSpPr>
        <p:spPr>
          <a:xfrm flipH="1">
            <a:off x="5196796" y="1674660"/>
            <a:ext cx="8769" cy="7138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BCB92338-271D-3B6F-431A-54F45D9287F5}"/>
              </a:ext>
            </a:extLst>
          </p:cNvPr>
          <p:cNvCxnSpPr>
            <a:cxnSpLocks/>
          </p:cNvCxnSpPr>
          <p:nvPr/>
        </p:nvCxnSpPr>
        <p:spPr>
          <a:xfrm flipV="1">
            <a:off x="4075225" y="2463291"/>
            <a:ext cx="0" cy="47764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5" name="TextBox 294">
            <a:extLst>
              <a:ext uri="{FF2B5EF4-FFF2-40B4-BE49-F238E27FC236}">
                <a16:creationId xmlns:a16="http://schemas.microsoft.com/office/drawing/2014/main" id="{643118C9-4280-3E3C-ABD7-20D086AFF9CD}"/>
              </a:ext>
            </a:extLst>
          </p:cNvPr>
          <p:cNvSpPr txBox="1"/>
          <p:nvPr/>
        </p:nvSpPr>
        <p:spPr>
          <a:xfrm>
            <a:off x="2946824" y="2954165"/>
            <a:ext cx="1556133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5. How can hot deserts be sustainably managed?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79A5FD1-9B89-E88F-DAEA-B88F4DDD2498}"/>
              </a:ext>
            </a:extLst>
          </p:cNvPr>
          <p:cNvSpPr txBox="1"/>
          <p:nvPr/>
        </p:nvSpPr>
        <p:spPr>
          <a:xfrm>
            <a:off x="0" y="12296105"/>
            <a:ext cx="436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Amasis MT Pro Black" panose="02040A04050005020304" pitchFamily="18" charset="0"/>
              </a:rPr>
              <a:t>LEARNING JOURNEY</a:t>
            </a:r>
            <a:endParaRPr lang="en-GB" i="1" dirty="0">
              <a:solidFill>
                <a:schemeClr val="bg1"/>
              </a:solidFill>
              <a:latin typeface="Amasis MT Pro Black" panose="02040A04050005020304" pitchFamily="18" charset="0"/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EF552BF9-D1B5-8105-5391-412740CD5138}"/>
              </a:ext>
            </a:extLst>
          </p:cNvPr>
          <p:cNvGrpSpPr/>
          <p:nvPr/>
        </p:nvGrpSpPr>
        <p:grpSpPr>
          <a:xfrm>
            <a:off x="1044398" y="8766060"/>
            <a:ext cx="1373618" cy="766601"/>
            <a:chOff x="1212628" y="4031237"/>
            <a:chExt cx="1214980" cy="1304869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B531A11D-72DC-D0C8-9BCC-22D07DA0104A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FF1CCB5B-04EF-913A-A162-2B19CB4CF604}"/>
                </a:ext>
              </a:extLst>
            </p:cNvPr>
            <p:cNvSpPr/>
            <p:nvPr/>
          </p:nvSpPr>
          <p:spPr>
            <a:xfrm>
              <a:off x="1287747" y="4219905"/>
              <a:ext cx="1067934" cy="96148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Assessment Point</a:t>
              </a:r>
            </a:p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AP1 </a:t>
              </a:r>
            </a:p>
          </p:txBody>
        </p:sp>
      </p:grpSp>
      <p:sp>
        <p:nvSpPr>
          <p:cNvPr id="458" name="TextBox 457">
            <a:extLst>
              <a:ext uri="{FF2B5EF4-FFF2-40B4-BE49-F238E27FC236}">
                <a16:creationId xmlns:a16="http://schemas.microsoft.com/office/drawing/2014/main" id="{B286D68E-DE9D-5182-1485-93C8F2BEF6C1}"/>
              </a:ext>
            </a:extLst>
          </p:cNvPr>
          <p:cNvSpPr txBox="1"/>
          <p:nvPr/>
        </p:nvSpPr>
        <p:spPr>
          <a:xfrm>
            <a:off x="2200711" y="10872410"/>
            <a:ext cx="504397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How has the urban area of Preston changed over time?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459" name="TextBox 458">
            <a:extLst>
              <a:ext uri="{FF2B5EF4-FFF2-40B4-BE49-F238E27FC236}">
                <a16:creationId xmlns:a16="http://schemas.microsoft.com/office/drawing/2014/main" id="{29E534CB-454E-70F6-2AB3-D26B8EC426A9}"/>
              </a:ext>
            </a:extLst>
          </p:cNvPr>
          <p:cNvSpPr txBox="1"/>
          <p:nvPr/>
        </p:nvSpPr>
        <p:spPr>
          <a:xfrm>
            <a:off x="2352675" y="8727172"/>
            <a:ext cx="578636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Is flood management worth the cost?</a:t>
            </a:r>
            <a:endParaRPr lang="en-GB" sz="1100" dirty="0">
              <a:solidFill>
                <a:schemeClr val="bg1"/>
              </a:solidFill>
            </a:endParaRP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15828C1C-7C7E-E08C-2E2E-74EF48A30292}"/>
              </a:ext>
            </a:extLst>
          </p:cNvPr>
          <p:cNvCxnSpPr>
            <a:cxnSpLocks/>
            <a:stCxn id="65" idx="0"/>
          </p:cNvCxnSpPr>
          <p:nvPr/>
        </p:nvCxnSpPr>
        <p:spPr>
          <a:xfrm flipH="1" flipV="1">
            <a:off x="8275884" y="8930587"/>
            <a:ext cx="274468" cy="49661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78C6C5B8-21AB-7138-6626-D837E9BBA36B}"/>
              </a:ext>
            </a:extLst>
          </p:cNvPr>
          <p:cNvCxnSpPr>
            <a:cxnSpLocks/>
          </p:cNvCxnSpPr>
          <p:nvPr/>
        </p:nvCxnSpPr>
        <p:spPr>
          <a:xfrm>
            <a:off x="7452371" y="8448124"/>
            <a:ext cx="0" cy="55178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BFB36CCA-AA39-BF88-C7AB-B28DDA452923}"/>
              </a:ext>
            </a:extLst>
          </p:cNvPr>
          <p:cNvSpPr txBox="1"/>
          <p:nvPr/>
        </p:nvSpPr>
        <p:spPr>
          <a:xfrm>
            <a:off x="6936640" y="5717466"/>
            <a:ext cx="1034217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1. What is globalisation?</a:t>
            </a:r>
          </a:p>
        </p:txBody>
      </p: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55077775-10E0-EF41-1185-7D078D3400AC}"/>
              </a:ext>
            </a:extLst>
          </p:cNvPr>
          <p:cNvCxnSpPr>
            <a:cxnSpLocks/>
            <a:stCxn id="85" idx="2"/>
          </p:cNvCxnSpPr>
          <p:nvPr/>
        </p:nvCxnSpPr>
        <p:spPr>
          <a:xfrm flipH="1">
            <a:off x="7450126" y="6132964"/>
            <a:ext cx="3623" cy="57263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16DCD402-19AE-D01D-EA50-8940596DA479}"/>
              </a:ext>
            </a:extLst>
          </p:cNvPr>
          <p:cNvCxnSpPr>
            <a:cxnSpLocks/>
            <a:stCxn id="141" idx="0"/>
          </p:cNvCxnSpPr>
          <p:nvPr/>
        </p:nvCxnSpPr>
        <p:spPr>
          <a:xfrm flipV="1">
            <a:off x="5552162" y="6684653"/>
            <a:ext cx="0" cy="43854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BBD08430-523F-2EE6-0F23-EA898C6F9F92}"/>
              </a:ext>
            </a:extLst>
          </p:cNvPr>
          <p:cNvGrpSpPr/>
          <p:nvPr/>
        </p:nvGrpSpPr>
        <p:grpSpPr>
          <a:xfrm>
            <a:off x="7968451" y="3808804"/>
            <a:ext cx="1373618" cy="766601"/>
            <a:chOff x="1212628" y="4031237"/>
            <a:chExt cx="1214980" cy="1304869"/>
          </a:xfrm>
        </p:grpSpPr>
        <p:sp>
          <p:nvSpPr>
            <p:cNvPr id="112" name="Oval 111">
              <a:extLst>
                <a:ext uri="{FF2B5EF4-FFF2-40B4-BE49-F238E27FC236}">
                  <a16:creationId xmlns:a16="http://schemas.microsoft.com/office/drawing/2014/main" id="{CD0814D7-7294-98C0-AD1C-5945694431DA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CBAD793C-FE69-002C-9C9A-3A9CF215476B}"/>
                </a:ext>
              </a:extLst>
            </p:cNvPr>
            <p:cNvSpPr/>
            <p:nvPr/>
          </p:nvSpPr>
          <p:spPr>
            <a:xfrm>
              <a:off x="1287747" y="4219903"/>
              <a:ext cx="1067934" cy="96148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Assessment Point</a:t>
              </a:r>
            </a:p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AP3</a:t>
              </a:r>
            </a:p>
          </p:txBody>
        </p:sp>
      </p:grpSp>
      <p:sp>
        <p:nvSpPr>
          <p:cNvPr id="122" name="TextBox 121">
            <a:extLst>
              <a:ext uri="{FF2B5EF4-FFF2-40B4-BE49-F238E27FC236}">
                <a16:creationId xmlns:a16="http://schemas.microsoft.com/office/drawing/2014/main" id="{F5129A6B-0274-578E-D99A-78C2A7C9A278}"/>
              </a:ext>
            </a:extLst>
          </p:cNvPr>
          <p:cNvSpPr txBox="1"/>
          <p:nvPr/>
        </p:nvSpPr>
        <p:spPr>
          <a:xfrm>
            <a:off x="2995184" y="7158061"/>
            <a:ext cx="1444985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5. How has globalisation effected the UK economy?</a:t>
            </a:r>
          </a:p>
        </p:txBody>
      </p: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7F2E3A31-D4AE-99CA-FD35-3B38533A0816}"/>
              </a:ext>
            </a:extLst>
          </p:cNvPr>
          <p:cNvCxnSpPr>
            <a:cxnSpLocks/>
            <a:stCxn id="122" idx="0"/>
          </p:cNvCxnSpPr>
          <p:nvPr/>
        </p:nvCxnSpPr>
        <p:spPr>
          <a:xfrm flipH="1" flipV="1">
            <a:off x="3717676" y="6640725"/>
            <a:ext cx="1" cy="51733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072E825B-B988-71E1-58C2-AF32167C2F6E}"/>
              </a:ext>
            </a:extLst>
          </p:cNvPr>
          <p:cNvSpPr txBox="1"/>
          <p:nvPr/>
        </p:nvSpPr>
        <p:spPr>
          <a:xfrm>
            <a:off x="2459672" y="6447708"/>
            <a:ext cx="561708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Are cheap goods worth the cost?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736D557E-0A43-9752-8207-C4F22854269F}"/>
              </a:ext>
            </a:extLst>
          </p:cNvPr>
          <p:cNvSpPr txBox="1"/>
          <p:nvPr/>
        </p:nvSpPr>
        <p:spPr>
          <a:xfrm>
            <a:off x="1888564" y="5118785"/>
            <a:ext cx="1338802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four: </a:t>
            </a:r>
          </a:p>
          <a:p>
            <a:pPr algn="ctr"/>
            <a:r>
              <a:rPr lang="en-US" sz="1050" b="1" dirty="0"/>
              <a:t>Coasts</a:t>
            </a:r>
          </a:p>
        </p:txBody>
      </p: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5E5171AF-0C57-AB0B-F8DC-4B880FFF7F90}"/>
              </a:ext>
            </a:extLst>
          </p:cNvPr>
          <p:cNvCxnSpPr>
            <a:cxnSpLocks/>
            <a:stCxn id="189" idx="1"/>
          </p:cNvCxnSpPr>
          <p:nvPr/>
        </p:nvCxnSpPr>
        <p:spPr>
          <a:xfrm flipH="1">
            <a:off x="1325243" y="5326534"/>
            <a:ext cx="563321" cy="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9" name="Straight Connector 1048">
            <a:extLst>
              <a:ext uri="{FF2B5EF4-FFF2-40B4-BE49-F238E27FC236}">
                <a16:creationId xmlns:a16="http://schemas.microsoft.com/office/drawing/2014/main" id="{2FC00DF2-9D7A-2EA3-D06E-E2F2089ADC84}"/>
              </a:ext>
            </a:extLst>
          </p:cNvPr>
          <p:cNvCxnSpPr>
            <a:cxnSpLocks/>
            <a:stCxn id="197" idx="2"/>
          </p:cNvCxnSpPr>
          <p:nvPr/>
        </p:nvCxnSpPr>
        <p:spPr>
          <a:xfrm>
            <a:off x="3745314" y="4074925"/>
            <a:ext cx="1" cy="54576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" name="TextBox 199">
            <a:extLst>
              <a:ext uri="{FF2B5EF4-FFF2-40B4-BE49-F238E27FC236}">
                <a16:creationId xmlns:a16="http://schemas.microsoft.com/office/drawing/2014/main" id="{96F27F7E-A81F-308D-6275-D9B06A05582A}"/>
              </a:ext>
            </a:extLst>
          </p:cNvPr>
          <p:cNvSpPr txBox="1"/>
          <p:nvPr/>
        </p:nvSpPr>
        <p:spPr>
          <a:xfrm>
            <a:off x="5439195" y="5119557"/>
            <a:ext cx="1588055" cy="41549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6. Is it worth protecting the Northwest Coastline?</a:t>
            </a:r>
          </a:p>
        </p:txBody>
      </p: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5A69629C-6F3E-72C0-AD8A-9244628DE941}"/>
              </a:ext>
            </a:extLst>
          </p:cNvPr>
          <p:cNvGrpSpPr/>
          <p:nvPr/>
        </p:nvGrpSpPr>
        <p:grpSpPr>
          <a:xfrm>
            <a:off x="535884" y="5551943"/>
            <a:ext cx="1373618" cy="766601"/>
            <a:chOff x="1212628" y="4031237"/>
            <a:chExt cx="1214980" cy="1304869"/>
          </a:xfrm>
        </p:grpSpPr>
        <p:sp>
          <p:nvSpPr>
            <p:cNvPr id="194" name="Oval 193">
              <a:extLst>
                <a:ext uri="{FF2B5EF4-FFF2-40B4-BE49-F238E27FC236}">
                  <a16:creationId xmlns:a16="http://schemas.microsoft.com/office/drawing/2014/main" id="{69B90970-6675-AC7D-8ACE-A97C63F6F272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02" name="Oval 201">
              <a:extLst>
                <a:ext uri="{FF2B5EF4-FFF2-40B4-BE49-F238E27FC236}">
                  <a16:creationId xmlns:a16="http://schemas.microsoft.com/office/drawing/2014/main" id="{88A4947D-329E-CB4F-2BCB-44BE57A84BA0}"/>
                </a:ext>
              </a:extLst>
            </p:cNvPr>
            <p:cNvSpPr/>
            <p:nvPr/>
          </p:nvSpPr>
          <p:spPr>
            <a:xfrm>
              <a:off x="1287747" y="4219903"/>
              <a:ext cx="1067934" cy="96148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Assessment Point</a:t>
              </a:r>
            </a:p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AP2 </a:t>
              </a:r>
            </a:p>
          </p:txBody>
        </p:sp>
      </p:grpSp>
      <p:sp>
        <p:nvSpPr>
          <p:cNvPr id="1038" name="TextBox 1037">
            <a:extLst>
              <a:ext uri="{FF2B5EF4-FFF2-40B4-BE49-F238E27FC236}">
                <a16:creationId xmlns:a16="http://schemas.microsoft.com/office/drawing/2014/main" id="{CD3CAEBA-5937-83A6-02C8-4BDF1F02C9F8}"/>
              </a:ext>
            </a:extLst>
          </p:cNvPr>
          <p:cNvSpPr txBox="1"/>
          <p:nvPr/>
        </p:nvSpPr>
        <p:spPr>
          <a:xfrm>
            <a:off x="1879098" y="4352529"/>
            <a:ext cx="612959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Is it worth protecting the Northwest coastline?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206" name="TextBox 205">
            <a:extLst>
              <a:ext uri="{FF2B5EF4-FFF2-40B4-BE49-F238E27FC236}">
                <a16:creationId xmlns:a16="http://schemas.microsoft.com/office/drawing/2014/main" id="{8C3336B7-2EFF-025C-9C46-C1A3707369A1}"/>
              </a:ext>
            </a:extLst>
          </p:cNvPr>
          <p:cNvSpPr txBox="1"/>
          <p:nvPr/>
        </p:nvSpPr>
        <p:spPr>
          <a:xfrm>
            <a:off x="2886110" y="2394111"/>
            <a:ext cx="571730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Can ecosystems be used sustainably?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220" name="TextBox 219">
            <a:extLst>
              <a:ext uri="{FF2B5EF4-FFF2-40B4-BE49-F238E27FC236}">
                <a16:creationId xmlns:a16="http://schemas.microsoft.com/office/drawing/2014/main" id="{25CC5C85-5A45-218A-E166-21468EDE294E}"/>
              </a:ext>
            </a:extLst>
          </p:cNvPr>
          <p:cNvSpPr txBox="1"/>
          <p:nvPr/>
        </p:nvSpPr>
        <p:spPr>
          <a:xfrm>
            <a:off x="6233223" y="1062043"/>
            <a:ext cx="1666810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2. What is the importance of tropical rainforests?</a:t>
            </a:r>
          </a:p>
        </p:txBody>
      </p:sp>
      <p:cxnSp>
        <p:nvCxnSpPr>
          <p:cNvPr id="224" name="Straight Connector 223">
            <a:extLst>
              <a:ext uri="{FF2B5EF4-FFF2-40B4-BE49-F238E27FC236}">
                <a16:creationId xmlns:a16="http://schemas.microsoft.com/office/drawing/2014/main" id="{CBCDBCB2-79C4-FF9D-E1DB-AAE0DED8D81C}"/>
              </a:ext>
            </a:extLst>
          </p:cNvPr>
          <p:cNvCxnSpPr>
            <a:cxnSpLocks/>
            <a:stCxn id="220" idx="2"/>
          </p:cNvCxnSpPr>
          <p:nvPr/>
        </p:nvCxnSpPr>
        <p:spPr>
          <a:xfrm>
            <a:off x="7066628" y="1477541"/>
            <a:ext cx="12295" cy="92495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6" name="TextBox 195">
            <a:extLst>
              <a:ext uri="{FF2B5EF4-FFF2-40B4-BE49-F238E27FC236}">
                <a16:creationId xmlns:a16="http://schemas.microsoft.com/office/drawing/2014/main" id="{5DAC0C50-132C-F7F5-477C-DEEF7ECEDA93}"/>
              </a:ext>
            </a:extLst>
          </p:cNvPr>
          <p:cNvSpPr txBox="1"/>
          <p:nvPr/>
        </p:nvSpPr>
        <p:spPr>
          <a:xfrm>
            <a:off x="1574848" y="3498804"/>
            <a:ext cx="1403253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2.What landforms are found on the Northwest?</a:t>
            </a:r>
          </a:p>
        </p:txBody>
      </p:sp>
      <p:pic>
        <p:nvPicPr>
          <p:cNvPr id="41" name="Picture 16">
            <a:extLst>
              <a:ext uri="{FF2B5EF4-FFF2-40B4-BE49-F238E27FC236}">
                <a16:creationId xmlns:a16="http://schemas.microsoft.com/office/drawing/2014/main" id="{EE559FE7-0E0E-AB0B-0F55-C2D356C8E3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41957" y="9649380"/>
            <a:ext cx="513375" cy="51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Weather Icon Vectorthunderstrom Iconsevere Weather Icon Stock Vector  (Royalty Free) 1987286411 | Shutterstock">
            <a:extLst>
              <a:ext uri="{FF2B5EF4-FFF2-40B4-BE49-F238E27FC236}">
                <a16:creationId xmlns:a16="http://schemas.microsoft.com/office/drawing/2014/main" id="{55183DB3-2043-81B8-1EA7-84094F77BC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39" t="19874" r="19782" b="27666"/>
          <a:stretch>
            <a:fillRect/>
          </a:stretch>
        </p:blipFill>
        <p:spPr bwMode="auto">
          <a:xfrm>
            <a:off x="2127710" y="9365500"/>
            <a:ext cx="450850" cy="407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9CF0A04B-5EF1-4A7D-AF7A-AECFE0199B8A}"/>
              </a:ext>
            </a:extLst>
          </p:cNvPr>
          <p:cNvSpPr/>
          <p:nvPr/>
        </p:nvSpPr>
        <p:spPr>
          <a:xfrm>
            <a:off x="7782384" y="9427199"/>
            <a:ext cx="1535935" cy="577081"/>
          </a:xfrm>
          <a:prstGeom prst="rect">
            <a:avLst/>
          </a:prstGeom>
          <a:solidFill>
            <a:schemeClr val="bg1"/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7. What are the potential problems with river management?</a:t>
            </a:r>
          </a:p>
        </p:txBody>
      </p: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F3BAE15D-2337-9BDD-683C-4FF45B4CE8D3}"/>
              </a:ext>
            </a:extLst>
          </p:cNvPr>
          <p:cNvCxnSpPr>
            <a:cxnSpLocks/>
          </p:cNvCxnSpPr>
          <p:nvPr/>
        </p:nvCxnSpPr>
        <p:spPr>
          <a:xfrm>
            <a:off x="7841900" y="7759447"/>
            <a:ext cx="847834" cy="72275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0" name="TextBox 449">
            <a:extLst>
              <a:ext uri="{FF2B5EF4-FFF2-40B4-BE49-F238E27FC236}">
                <a16:creationId xmlns:a16="http://schemas.microsoft.com/office/drawing/2014/main" id="{D64F8973-B71A-1342-6073-6AF8E4ACB5E2}"/>
              </a:ext>
            </a:extLst>
          </p:cNvPr>
          <p:cNvSpPr txBox="1"/>
          <p:nvPr/>
        </p:nvSpPr>
        <p:spPr>
          <a:xfrm>
            <a:off x="6698236" y="7453844"/>
            <a:ext cx="1508269" cy="41549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8. Is river management worth the cost?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3EEA978F-FD2C-7939-480D-03DF121F90B9}"/>
              </a:ext>
            </a:extLst>
          </p:cNvPr>
          <p:cNvSpPr txBox="1"/>
          <p:nvPr/>
        </p:nvSpPr>
        <p:spPr>
          <a:xfrm>
            <a:off x="6560885" y="7995273"/>
            <a:ext cx="1335498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6. How are decisions made about which areas to protect?</a:t>
            </a:r>
          </a:p>
        </p:txBody>
      </p:sp>
      <p:pic>
        <p:nvPicPr>
          <p:cNvPr id="2052" name="Picture 4" descr="Economic - Free business icons">
            <a:extLst>
              <a:ext uri="{FF2B5EF4-FFF2-40B4-BE49-F238E27FC236}">
                <a16:creationId xmlns:a16="http://schemas.microsoft.com/office/drawing/2014/main" id="{14DBBE48-86E0-E8BF-F3FC-E0ABE643C6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195" y="7023075"/>
            <a:ext cx="398988" cy="39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7" name="Picture 496">
            <a:extLst>
              <a:ext uri="{FF2B5EF4-FFF2-40B4-BE49-F238E27FC236}">
                <a16:creationId xmlns:a16="http://schemas.microsoft.com/office/drawing/2014/main" id="{DA78021E-8331-49A9-E8F4-7E62983123BF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81275" y="7566734"/>
            <a:ext cx="446960" cy="437027"/>
          </a:xfrm>
          <a:prstGeom prst="rect">
            <a:avLst/>
          </a:prstGeom>
        </p:spPr>
      </p:pic>
      <p:cxnSp>
        <p:nvCxnSpPr>
          <p:cNvPr id="508" name="Straight Connector 507">
            <a:extLst>
              <a:ext uri="{FF2B5EF4-FFF2-40B4-BE49-F238E27FC236}">
                <a16:creationId xmlns:a16="http://schemas.microsoft.com/office/drawing/2014/main" id="{CD7EEE13-BF86-1D40-4F3C-7570A39D0BCB}"/>
              </a:ext>
            </a:extLst>
          </p:cNvPr>
          <p:cNvCxnSpPr>
            <a:cxnSpLocks/>
            <a:stCxn id="510" idx="2"/>
          </p:cNvCxnSpPr>
          <p:nvPr/>
        </p:nvCxnSpPr>
        <p:spPr>
          <a:xfrm>
            <a:off x="765318" y="4430239"/>
            <a:ext cx="710103" cy="47664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0" name="TextBox 509">
            <a:extLst>
              <a:ext uri="{FF2B5EF4-FFF2-40B4-BE49-F238E27FC236}">
                <a16:creationId xmlns:a16="http://schemas.microsoft.com/office/drawing/2014/main" id="{82248FCE-2E83-B3D8-F155-0D2894F5F80A}"/>
              </a:ext>
            </a:extLst>
          </p:cNvPr>
          <p:cNvSpPr txBox="1"/>
          <p:nvPr/>
        </p:nvSpPr>
        <p:spPr>
          <a:xfrm>
            <a:off x="188321" y="4014741"/>
            <a:ext cx="1153994" cy="41549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1.What processes shape the coast? </a:t>
            </a:r>
            <a:endParaRPr lang="en-US" sz="1050" dirty="0"/>
          </a:p>
        </p:txBody>
      </p:sp>
      <p:pic>
        <p:nvPicPr>
          <p:cNvPr id="2056" name="Picture 8" descr="Coastal icon in iOS Style">
            <a:extLst>
              <a:ext uri="{FF2B5EF4-FFF2-40B4-BE49-F238E27FC236}">
                <a16:creationId xmlns:a16="http://schemas.microsoft.com/office/drawing/2014/main" id="{A57F233E-BF4B-CC11-C767-F29C54745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449" y="3772953"/>
            <a:ext cx="557164" cy="557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ea coastline line icon vector illustration 10188584 Vector Art at Vecteezy">
            <a:extLst>
              <a:ext uri="{FF2B5EF4-FFF2-40B4-BE49-F238E27FC236}">
                <a16:creationId xmlns:a16="http://schemas.microsoft.com/office/drawing/2014/main" id="{E432D176-FED0-38C0-0E35-EE947C56C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07" y="4382903"/>
            <a:ext cx="635499" cy="63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3" name="TextBox 172">
            <a:extLst>
              <a:ext uri="{FF2B5EF4-FFF2-40B4-BE49-F238E27FC236}">
                <a16:creationId xmlns:a16="http://schemas.microsoft.com/office/drawing/2014/main" id="{02D1091A-D3EC-CCF9-86B0-0109E32AB075}"/>
              </a:ext>
            </a:extLst>
          </p:cNvPr>
          <p:cNvSpPr txBox="1"/>
          <p:nvPr/>
        </p:nvSpPr>
        <p:spPr>
          <a:xfrm>
            <a:off x="155575" y="2953425"/>
            <a:ext cx="1322893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six: </a:t>
            </a:r>
            <a:endParaRPr lang="en-GB" sz="1050" b="1" dirty="0"/>
          </a:p>
          <a:p>
            <a:pPr algn="ctr"/>
            <a:r>
              <a:rPr lang="en-GB" sz="1050" b="1" dirty="0"/>
              <a:t>Conflict</a:t>
            </a:r>
            <a:endParaRPr lang="en-US" sz="1050" b="1" dirty="0"/>
          </a:p>
        </p:txBody>
      </p: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1B8E0872-F27A-40BA-39E3-577465A9F979}"/>
              </a:ext>
            </a:extLst>
          </p:cNvPr>
          <p:cNvCxnSpPr>
            <a:cxnSpLocks/>
            <a:stCxn id="173" idx="0"/>
          </p:cNvCxnSpPr>
          <p:nvPr/>
        </p:nvCxnSpPr>
        <p:spPr>
          <a:xfrm flipV="1">
            <a:off x="817022" y="2426080"/>
            <a:ext cx="0" cy="52734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Connector 184">
            <a:extLst>
              <a:ext uri="{FF2B5EF4-FFF2-40B4-BE49-F238E27FC236}">
                <a16:creationId xmlns:a16="http://schemas.microsoft.com/office/drawing/2014/main" id="{983B9F07-711F-261D-C1B8-65BE8680AA29}"/>
              </a:ext>
            </a:extLst>
          </p:cNvPr>
          <p:cNvCxnSpPr>
            <a:cxnSpLocks/>
            <a:stCxn id="186" idx="1"/>
          </p:cNvCxnSpPr>
          <p:nvPr/>
        </p:nvCxnSpPr>
        <p:spPr>
          <a:xfrm flipH="1">
            <a:off x="667080" y="1297738"/>
            <a:ext cx="417818" cy="1444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6" name="TextBox 185">
            <a:extLst>
              <a:ext uri="{FF2B5EF4-FFF2-40B4-BE49-F238E27FC236}">
                <a16:creationId xmlns:a16="http://schemas.microsoft.com/office/drawing/2014/main" id="{01D9326A-1DE6-4EC2-49D3-16BA589CFC0D}"/>
              </a:ext>
            </a:extLst>
          </p:cNvPr>
          <p:cNvSpPr txBox="1"/>
          <p:nvPr/>
        </p:nvSpPr>
        <p:spPr>
          <a:xfrm>
            <a:off x="1084898" y="1009197"/>
            <a:ext cx="1365968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1. What is conflict and how is it defined?</a:t>
            </a:r>
            <a:endParaRPr lang="en-GB" sz="1050" dirty="0"/>
          </a:p>
        </p:txBody>
      </p:sp>
      <p:pic>
        <p:nvPicPr>
          <p:cNvPr id="2060" name="Picture 12" descr="conflict icon. .Editable stroke.linear style sign for use web design,logo. Symbol illustration. 48421503 Vector Art at Vecteezy">
            <a:extLst>
              <a:ext uri="{FF2B5EF4-FFF2-40B4-BE49-F238E27FC236}">
                <a16:creationId xmlns:a16="http://schemas.microsoft.com/office/drawing/2014/main" id="{7B4FAD12-3D44-DD29-AA34-AC79B65A3E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63" t="17708" r="6639" b="18498"/>
          <a:stretch>
            <a:fillRect/>
          </a:stretch>
        </p:blipFill>
        <p:spPr bwMode="auto">
          <a:xfrm>
            <a:off x="970279" y="1645287"/>
            <a:ext cx="602442" cy="47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Desert vector icon 21711355 Vector Art at Vecteezy">
            <a:extLst>
              <a:ext uri="{FF2B5EF4-FFF2-40B4-BE49-F238E27FC236}">
                <a16:creationId xmlns:a16="http://schemas.microsoft.com/office/drawing/2014/main" id="{BD8E5E1C-30F0-DC29-BF08-15D0B5CBDA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828" y="1573258"/>
            <a:ext cx="518182" cy="51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5879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1D8591-8DC5-7833-B609-9656F9F901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D10C48FE-B3F3-3F8E-7C0C-CE1E1E96A7BC}"/>
              </a:ext>
            </a:extLst>
          </p:cNvPr>
          <p:cNvSpPr/>
          <p:nvPr/>
        </p:nvSpPr>
        <p:spPr>
          <a:xfrm rot="16200000">
            <a:off x="394428" y="1959440"/>
            <a:ext cx="525332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359571EC-4B91-ADF5-2403-E915F2A9854F}"/>
              </a:ext>
            </a:extLst>
          </p:cNvPr>
          <p:cNvSpPr/>
          <p:nvPr/>
        </p:nvSpPr>
        <p:spPr>
          <a:xfrm>
            <a:off x="397474" y="4536583"/>
            <a:ext cx="7604294" cy="631544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DB459210-113E-85E5-E0D5-7A6072F70ED0}"/>
              </a:ext>
            </a:extLst>
          </p:cNvPr>
          <p:cNvSpPr/>
          <p:nvPr/>
        </p:nvSpPr>
        <p:spPr>
          <a:xfrm rot="5400000" flipH="1">
            <a:off x="6406279" y="2676890"/>
            <a:ext cx="2762178" cy="222567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 dirty="0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7DC2421D-EA58-D074-493E-30611CCC467E}"/>
              </a:ext>
            </a:extLst>
          </p:cNvPr>
          <p:cNvSpPr/>
          <p:nvPr/>
        </p:nvSpPr>
        <p:spPr>
          <a:xfrm>
            <a:off x="397474" y="2410614"/>
            <a:ext cx="7517330" cy="6082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id="{6E1172B0-BADE-4DC8-1698-4BFD484E0698}"/>
              </a:ext>
            </a:extLst>
          </p:cNvPr>
          <p:cNvSpPr/>
          <p:nvPr/>
        </p:nvSpPr>
        <p:spPr>
          <a:xfrm>
            <a:off x="-13775" y="114972"/>
            <a:ext cx="9589407" cy="64253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tx2"/>
              </a:solidFill>
            </a:endParaRPr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ED030E21-DE9A-D1C2-452D-CD4132A96D6B}"/>
              </a:ext>
            </a:extLst>
          </p:cNvPr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3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2B3FACAC-F110-74BF-0B4C-DF6608BF3FE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00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6D762CA8-44C1-84E4-4ECF-64E796E323F7}"/>
              </a:ext>
            </a:extLst>
          </p:cNvPr>
          <p:cNvSpPr/>
          <p:nvPr/>
        </p:nvSpPr>
        <p:spPr>
          <a:xfrm>
            <a:off x="-5554" y="115860"/>
            <a:ext cx="54563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Amasis MT Pro Black" panose="02040A04050005020304" pitchFamily="18" charset="0"/>
              </a:rPr>
              <a:t>YEAR 9 – GEOGRAPHY</a:t>
            </a:r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DC1876EC-D9B3-6679-026B-47957F54AE42}"/>
              </a:ext>
            </a:extLst>
          </p:cNvPr>
          <p:cNvCxnSpPr>
            <a:cxnSpLocks/>
          </p:cNvCxnSpPr>
          <p:nvPr/>
        </p:nvCxnSpPr>
        <p:spPr>
          <a:xfrm flipV="1">
            <a:off x="725698" y="2645033"/>
            <a:ext cx="7073655" cy="8467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6" name="Arc 155">
            <a:extLst>
              <a:ext uri="{FF2B5EF4-FFF2-40B4-BE49-F238E27FC236}">
                <a16:creationId xmlns:a16="http://schemas.microsoft.com/office/drawing/2014/main" id="{2E1958B7-8F49-0CBA-DC34-2B55F4F2D157}"/>
              </a:ext>
            </a:extLst>
          </p:cNvPr>
          <p:cNvSpPr/>
          <p:nvPr/>
        </p:nvSpPr>
        <p:spPr>
          <a:xfrm>
            <a:off x="7200059" y="2653500"/>
            <a:ext cx="1431172" cy="2235286"/>
          </a:xfrm>
          <a:prstGeom prst="arc">
            <a:avLst>
              <a:gd name="adj1" fmla="val 16120637"/>
              <a:gd name="adj2" fmla="val 5101556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AAEDC38A-3316-AB52-177A-413DD45FD55C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629736" y="1959132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DFD797FA-47B9-5858-32E0-2883D1CBC8E6}"/>
              </a:ext>
            </a:extLst>
          </p:cNvPr>
          <p:cNvSpPr/>
          <p:nvPr/>
        </p:nvSpPr>
        <p:spPr>
          <a:xfrm>
            <a:off x="108580" y="1425319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EF850084-0468-E36D-D7B0-95A6D34DBF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A2E32AE-C3E8-69F3-2FAF-71D3A6F08A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pic>
        <p:nvPicPr>
          <p:cNvPr id="192" name="Graphic 191" descr="Scribble with solid fill">
            <a:extLst>
              <a:ext uri="{FF2B5EF4-FFF2-40B4-BE49-F238E27FC236}">
                <a16:creationId xmlns:a16="http://schemas.microsoft.com/office/drawing/2014/main" id="{8C14CF41-5312-C416-49BA-274D5065F21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62321" y="1127711"/>
            <a:ext cx="564514" cy="564514"/>
          </a:xfrm>
          <a:prstGeom prst="rect">
            <a:avLst/>
          </a:prstGeom>
        </p:spPr>
      </p:pic>
      <p:sp>
        <p:nvSpPr>
          <p:cNvPr id="197" name="TextBox 196">
            <a:extLst>
              <a:ext uri="{FF2B5EF4-FFF2-40B4-BE49-F238E27FC236}">
                <a16:creationId xmlns:a16="http://schemas.microsoft.com/office/drawing/2014/main" id="{713FAB6D-4688-BB66-AF33-2B656C7A0EFD}"/>
              </a:ext>
            </a:extLst>
          </p:cNvPr>
          <p:cNvSpPr txBox="1"/>
          <p:nvPr/>
        </p:nvSpPr>
        <p:spPr>
          <a:xfrm>
            <a:off x="4050190" y="3769305"/>
            <a:ext cx="1368389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4. What are the impacts of conflict on people and places?</a:t>
            </a:r>
            <a:endParaRPr lang="en-GB" sz="1050" dirty="0"/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28D71606-5C0C-2D80-CF60-00408B320066}"/>
              </a:ext>
            </a:extLst>
          </p:cNvPr>
          <p:cNvSpPr txBox="1"/>
          <p:nvPr/>
        </p:nvSpPr>
        <p:spPr>
          <a:xfrm>
            <a:off x="6458015" y="3561088"/>
            <a:ext cx="1452528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6. How are refugees affected by conflict?</a:t>
            </a:r>
            <a:endParaRPr lang="en-GB" sz="1050" dirty="0"/>
          </a:p>
        </p:txBody>
      </p:sp>
      <p:sp>
        <p:nvSpPr>
          <p:cNvPr id="199" name="TextBox 198">
            <a:extLst>
              <a:ext uri="{FF2B5EF4-FFF2-40B4-BE49-F238E27FC236}">
                <a16:creationId xmlns:a16="http://schemas.microsoft.com/office/drawing/2014/main" id="{5054C4C8-98B1-A758-6072-668F67CFDBFB}"/>
              </a:ext>
            </a:extLst>
          </p:cNvPr>
          <p:cNvSpPr txBox="1"/>
          <p:nvPr/>
        </p:nvSpPr>
        <p:spPr>
          <a:xfrm>
            <a:off x="5612003" y="5416105"/>
            <a:ext cx="1588056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5. How does conflict affect development and migration?</a:t>
            </a:r>
            <a:endParaRPr lang="en-GB" sz="1050" dirty="0"/>
          </a:p>
        </p:txBody>
      </p: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4114B703-BE81-8A12-32B0-43E64806A1A0}"/>
              </a:ext>
            </a:extLst>
          </p:cNvPr>
          <p:cNvCxnSpPr>
            <a:cxnSpLocks/>
            <a:stCxn id="198" idx="3"/>
          </p:cNvCxnSpPr>
          <p:nvPr/>
        </p:nvCxnSpPr>
        <p:spPr>
          <a:xfrm flipV="1">
            <a:off x="7910543" y="3765435"/>
            <a:ext cx="831032" cy="340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4F7687B0-EF10-758E-3A6D-AD465C6553FD}"/>
              </a:ext>
            </a:extLst>
          </p:cNvPr>
          <p:cNvCxnSpPr>
            <a:cxnSpLocks/>
            <a:stCxn id="200" idx="2"/>
            <a:endCxn id="156" idx="0"/>
          </p:cNvCxnSpPr>
          <p:nvPr/>
        </p:nvCxnSpPr>
        <p:spPr>
          <a:xfrm flipH="1">
            <a:off x="7889856" y="2052259"/>
            <a:ext cx="24948" cy="60196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80FA60EA-4C29-D947-0082-365E719D7EFE}"/>
              </a:ext>
            </a:extLst>
          </p:cNvPr>
          <p:cNvCxnSpPr>
            <a:cxnSpLocks/>
            <a:stCxn id="199" idx="0"/>
          </p:cNvCxnSpPr>
          <p:nvPr/>
        </p:nvCxnSpPr>
        <p:spPr>
          <a:xfrm flipV="1">
            <a:off x="6406031" y="4897184"/>
            <a:ext cx="0" cy="51892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Connector 213">
            <a:extLst>
              <a:ext uri="{FF2B5EF4-FFF2-40B4-BE49-F238E27FC236}">
                <a16:creationId xmlns:a16="http://schemas.microsoft.com/office/drawing/2014/main" id="{EE2B9EF7-8A04-C522-D34D-6E6F0F7F19F4}"/>
              </a:ext>
            </a:extLst>
          </p:cNvPr>
          <p:cNvCxnSpPr>
            <a:cxnSpLocks/>
            <a:stCxn id="11" idx="0"/>
          </p:cNvCxnSpPr>
          <p:nvPr/>
        </p:nvCxnSpPr>
        <p:spPr>
          <a:xfrm flipV="1">
            <a:off x="3274454" y="4876177"/>
            <a:ext cx="0" cy="53992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7" name="TextBox 226">
            <a:extLst>
              <a:ext uri="{FF2B5EF4-FFF2-40B4-BE49-F238E27FC236}">
                <a16:creationId xmlns:a16="http://schemas.microsoft.com/office/drawing/2014/main" id="{040533C9-840C-4A79-39A4-DAE38106CA48}"/>
              </a:ext>
            </a:extLst>
          </p:cNvPr>
          <p:cNvSpPr txBox="1"/>
          <p:nvPr/>
        </p:nvSpPr>
        <p:spPr>
          <a:xfrm>
            <a:off x="4641297" y="1447923"/>
            <a:ext cx="150520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8. What can we learn from recent conflict?</a:t>
            </a:r>
            <a:endParaRPr lang="en-GB" sz="1050" dirty="0"/>
          </a:p>
        </p:txBody>
      </p:sp>
      <p:cxnSp>
        <p:nvCxnSpPr>
          <p:cNvPr id="228" name="Straight Connector 227">
            <a:extLst>
              <a:ext uri="{FF2B5EF4-FFF2-40B4-BE49-F238E27FC236}">
                <a16:creationId xmlns:a16="http://schemas.microsoft.com/office/drawing/2014/main" id="{BE3E2C3F-CE96-D592-BA81-928645F55371}"/>
              </a:ext>
            </a:extLst>
          </p:cNvPr>
          <p:cNvCxnSpPr>
            <a:cxnSpLocks/>
            <a:stCxn id="227" idx="2"/>
          </p:cNvCxnSpPr>
          <p:nvPr/>
        </p:nvCxnSpPr>
        <p:spPr>
          <a:xfrm>
            <a:off x="5393900" y="1863421"/>
            <a:ext cx="0" cy="77609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94B78FCD-8727-27F3-93E4-17DAF97E1DA7}"/>
              </a:ext>
            </a:extLst>
          </p:cNvPr>
          <p:cNvSpPr txBox="1"/>
          <p:nvPr/>
        </p:nvSpPr>
        <p:spPr>
          <a:xfrm>
            <a:off x="0" y="12296105"/>
            <a:ext cx="436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Amasis MT Pro Black" panose="02040A04050005020304" pitchFamily="18" charset="0"/>
              </a:rPr>
              <a:t>LEARNING JOURNEY</a:t>
            </a:r>
            <a:endParaRPr lang="en-GB" i="1" dirty="0">
              <a:solidFill>
                <a:schemeClr val="bg1"/>
              </a:solidFill>
              <a:latin typeface="Amasis MT Pro Black" panose="02040A04050005020304" pitchFamily="18" charset="0"/>
            </a:endParaRPr>
          </a:p>
        </p:txBody>
      </p:sp>
      <p:cxnSp>
        <p:nvCxnSpPr>
          <p:cNvPr id="1049" name="Straight Connector 1048">
            <a:extLst>
              <a:ext uri="{FF2B5EF4-FFF2-40B4-BE49-F238E27FC236}">
                <a16:creationId xmlns:a16="http://schemas.microsoft.com/office/drawing/2014/main" id="{BC1676B2-144D-7657-7C6A-7FF04789A09A}"/>
              </a:ext>
            </a:extLst>
          </p:cNvPr>
          <p:cNvCxnSpPr>
            <a:cxnSpLocks/>
            <a:stCxn id="197" idx="2"/>
          </p:cNvCxnSpPr>
          <p:nvPr/>
        </p:nvCxnSpPr>
        <p:spPr>
          <a:xfrm>
            <a:off x="4734385" y="4346386"/>
            <a:ext cx="14107" cy="53683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" name="TextBox 199">
            <a:extLst>
              <a:ext uri="{FF2B5EF4-FFF2-40B4-BE49-F238E27FC236}">
                <a16:creationId xmlns:a16="http://schemas.microsoft.com/office/drawing/2014/main" id="{CC735F4D-2D72-01A5-4D0A-8012145F6B3A}"/>
              </a:ext>
            </a:extLst>
          </p:cNvPr>
          <p:cNvSpPr txBox="1"/>
          <p:nvPr/>
        </p:nvSpPr>
        <p:spPr>
          <a:xfrm>
            <a:off x="7120776" y="1475178"/>
            <a:ext cx="1588055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7. How does the global community respond to conflict?</a:t>
            </a:r>
            <a:endParaRPr lang="en-GB" sz="1050" dirty="0"/>
          </a:p>
        </p:txBody>
      </p:sp>
      <p:sp>
        <p:nvSpPr>
          <p:cNvPr id="206" name="TextBox 205">
            <a:extLst>
              <a:ext uri="{FF2B5EF4-FFF2-40B4-BE49-F238E27FC236}">
                <a16:creationId xmlns:a16="http://schemas.microsoft.com/office/drawing/2014/main" id="{EC70869F-691A-680E-6F63-32B4E21A001E}"/>
              </a:ext>
            </a:extLst>
          </p:cNvPr>
          <p:cNvSpPr txBox="1"/>
          <p:nvPr/>
        </p:nvSpPr>
        <p:spPr>
          <a:xfrm>
            <a:off x="1943269" y="4616085"/>
            <a:ext cx="607412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What causes global conflict?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405" name="Rectangle 404">
            <a:extLst>
              <a:ext uri="{FF2B5EF4-FFF2-40B4-BE49-F238E27FC236}">
                <a16:creationId xmlns:a16="http://schemas.microsoft.com/office/drawing/2014/main" id="{99146927-60E5-D833-4449-087AEF633BB2}"/>
              </a:ext>
            </a:extLst>
          </p:cNvPr>
          <p:cNvSpPr/>
          <p:nvPr/>
        </p:nvSpPr>
        <p:spPr>
          <a:xfrm>
            <a:off x="121686" y="1016940"/>
            <a:ext cx="1024868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Progress into KS4</a:t>
            </a:r>
          </a:p>
          <a:p>
            <a:pPr algn="ctr"/>
            <a:r>
              <a:rPr lang="en-GB" sz="1200" b="1" dirty="0"/>
              <a:t>Geography </a:t>
            </a:r>
          </a:p>
        </p:txBody>
      </p:sp>
      <p:sp>
        <p:nvSpPr>
          <p:cNvPr id="220" name="TextBox 219">
            <a:extLst>
              <a:ext uri="{FF2B5EF4-FFF2-40B4-BE49-F238E27FC236}">
                <a16:creationId xmlns:a16="http://schemas.microsoft.com/office/drawing/2014/main" id="{D8E040DF-123E-134D-37B7-0A586E0D1378}"/>
              </a:ext>
            </a:extLst>
          </p:cNvPr>
          <p:cNvSpPr txBox="1"/>
          <p:nvPr/>
        </p:nvSpPr>
        <p:spPr>
          <a:xfrm>
            <a:off x="2080260" y="1261662"/>
            <a:ext cx="1666810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9. </a:t>
            </a:r>
            <a:r>
              <a:rPr lang="en-US" sz="1050" dirty="0"/>
              <a:t>Can global conflict ever be avoided?</a:t>
            </a:r>
            <a:endParaRPr lang="en-GB" sz="1050" dirty="0"/>
          </a:p>
        </p:txBody>
      </p:sp>
      <p:cxnSp>
        <p:nvCxnSpPr>
          <p:cNvPr id="224" name="Straight Connector 223">
            <a:extLst>
              <a:ext uri="{FF2B5EF4-FFF2-40B4-BE49-F238E27FC236}">
                <a16:creationId xmlns:a16="http://schemas.microsoft.com/office/drawing/2014/main" id="{A1473A39-5FFC-0A69-5A37-3E7CFC88AA72}"/>
              </a:ext>
            </a:extLst>
          </p:cNvPr>
          <p:cNvCxnSpPr>
            <a:cxnSpLocks/>
            <a:stCxn id="220" idx="2"/>
          </p:cNvCxnSpPr>
          <p:nvPr/>
        </p:nvCxnSpPr>
        <p:spPr>
          <a:xfrm>
            <a:off x="2913665" y="1677160"/>
            <a:ext cx="12295" cy="92495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8" name="Straight Connector 507">
            <a:extLst>
              <a:ext uri="{FF2B5EF4-FFF2-40B4-BE49-F238E27FC236}">
                <a16:creationId xmlns:a16="http://schemas.microsoft.com/office/drawing/2014/main" id="{09444DB3-9081-A7C4-51A5-893952CDDF51}"/>
              </a:ext>
            </a:extLst>
          </p:cNvPr>
          <p:cNvCxnSpPr>
            <a:cxnSpLocks/>
            <a:stCxn id="510" idx="2"/>
          </p:cNvCxnSpPr>
          <p:nvPr/>
        </p:nvCxnSpPr>
        <p:spPr>
          <a:xfrm>
            <a:off x="1943270" y="4357559"/>
            <a:ext cx="1154" cy="44743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0" name="TextBox 509">
            <a:extLst>
              <a:ext uri="{FF2B5EF4-FFF2-40B4-BE49-F238E27FC236}">
                <a16:creationId xmlns:a16="http://schemas.microsoft.com/office/drawing/2014/main" id="{B79D0C6C-DBB1-6145-4BFE-4049B4E3B7CB}"/>
              </a:ext>
            </a:extLst>
          </p:cNvPr>
          <p:cNvSpPr txBox="1"/>
          <p:nvPr/>
        </p:nvSpPr>
        <p:spPr>
          <a:xfrm>
            <a:off x="1366273" y="3780478"/>
            <a:ext cx="1153994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2. What are the main causes of modern conflict?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7AC4CB-7EA1-862A-131D-DDE1CE0DF9FD}"/>
              </a:ext>
            </a:extLst>
          </p:cNvPr>
          <p:cNvSpPr txBox="1"/>
          <p:nvPr/>
        </p:nvSpPr>
        <p:spPr>
          <a:xfrm>
            <a:off x="2480426" y="5416105"/>
            <a:ext cx="1588055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3. How do natural resources and geography fuel conflict?</a:t>
            </a:r>
            <a:endParaRPr lang="en-GB" sz="1050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E3131D17-8E80-8D35-F7D6-538B249C96AB}"/>
              </a:ext>
            </a:extLst>
          </p:cNvPr>
          <p:cNvSpPr/>
          <p:nvPr/>
        </p:nvSpPr>
        <p:spPr>
          <a:xfrm rot="16200000">
            <a:off x="-98652" y="4998194"/>
            <a:ext cx="1490468" cy="56187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9D22ED60-A2D4-FC12-5D6F-F812748ED805}"/>
              </a:ext>
            </a:extLst>
          </p:cNvPr>
          <p:cNvCxnSpPr>
            <a:cxnSpLocks/>
          </p:cNvCxnSpPr>
          <p:nvPr/>
        </p:nvCxnSpPr>
        <p:spPr>
          <a:xfrm flipH="1">
            <a:off x="649306" y="4876177"/>
            <a:ext cx="18098" cy="13003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7F4A0B3F-563E-46D8-6BDA-C65209FFB6F6}"/>
              </a:ext>
            </a:extLst>
          </p:cNvPr>
          <p:cNvSpPr txBox="1"/>
          <p:nvPr/>
        </p:nvSpPr>
        <p:spPr>
          <a:xfrm>
            <a:off x="108580" y="5830198"/>
            <a:ext cx="1322893" cy="5770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six: </a:t>
            </a:r>
            <a:endParaRPr lang="en-GB" sz="1050" b="1" dirty="0"/>
          </a:p>
          <a:p>
            <a:pPr algn="ctr"/>
            <a:r>
              <a:rPr lang="en-GB" sz="1050" b="1" dirty="0"/>
              <a:t>Conflict </a:t>
            </a:r>
          </a:p>
          <a:p>
            <a:pPr algn="ctr"/>
            <a:r>
              <a:rPr lang="en-GB" sz="1050" b="1" dirty="0"/>
              <a:t>continued…</a:t>
            </a:r>
            <a:endParaRPr lang="en-US" sz="1050" b="1" dirty="0"/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523CC7FF-89E3-9A2D-217E-FB88554E9510}"/>
              </a:ext>
            </a:extLst>
          </p:cNvPr>
          <p:cNvCxnSpPr>
            <a:cxnSpLocks/>
          </p:cNvCxnSpPr>
          <p:nvPr/>
        </p:nvCxnSpPr>
        <p:spPr>
          <a:xfrm>
            <a:off x="667404" y="4875209"/>
            <a:ext cx="7231741" cy="1110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Earth, world, global, globe, planet, communication icon - Download on  Iconfinder | Communication icon, Business icons design,">
            <a:extLst>
              <a:ext uri="{FF2B5EF4-FFF2-40B4-BE49-F238E27FC236}">
                <a16:creationId xmlns:a16="http://schemas.microsoft.com/office/drawing/2014/main" id="{DDFC33EC-2FF1-93C4-45FD-8596367289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202" y="-2371513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Refugee - Free arrows icons">
            <a:extLst>
              <a:ext uri="{FF2B5EF4-FFF2-40B4-BE49-F238E27FC236}">
                <a16:creationId xmlns:a16="http://schemas.microsoft.com/office/drawing/2014/main" id="{26B6D36E-0ADF-45A1-2A90-42DECCD47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777" y="3850360"/>
            <a:ext cx="492928" cy="492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War - Free weapons icons">
            <a:extLst>
              <a:ext uri="{FF2B5EF4-FFF2-40B4-BE49-F238E27FC236}">
                <a16:creationId xmlns:a16="http://schemas.microsoft.com/office/drawing/2014/main" id="{8D3E4BEB-E345-7FBB-663B-309EC5DDC0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621" y="4045658"/>
            <a:ext cx="451174" cy="451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Globe Icon. World symbol. Oval globe. Icon world. Globe symbol. Earth sign.  Color easy to edit. Transparent background Vector 11142582 Vector Art at  Vecteezy">
            <a:extLst>
              <a:ext uri="{FF2B5EF4-FFF2-40B4-BE49-F238E27FC236}">
                <a16:creationId xmlns:a16="http://schemas.microsoft.com/office/drawing/2014/main" id="{A73F1C8C-4501-5EF1-DF22-B19BE389D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879" y="1679059"/>
            <a:ext cx="511512" cy="511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7160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Rectangle 138">
            <a:extLst>
              <a:ext uri="{FF2B5EF4-FFF2-40B4-BE49-F238E27FC236}">
                <a16:creationId xmlns:a16="http://schemas.microsoft.com/office/drawing/2014/main" id="{966E969F-C727-4BFF-AAE5-6856E8A06B88}"/>
              </a:ext>
            </a:extLst>
          </p:cNvPr>
          <p:cNvSpPr/>
          <p:nvPr/>
        </p:nvSpPr>
        <p:spPr>
          <a:xfrm>
            <a:off x="2015961" y="6395206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0677CBE9-CC1D-4211-9EAB-815B981A66AD}"/>
              </a:ext>
            </a:extLst>
          </p:cNvPr>
          <p:cNvSpPr/>
          <p:nvPr/>
        </p:nvSpPr>
        <p:spPr>
          <a:xfrm rot="16200000">
            <a:off x="720589" y="8951947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64291F4-B294-4EAE-BE6A-1E698E71AAF3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7A8EDCF-3A87-4473-8233-69B87B9FA5D3}"/>
              </a:ext>
            </a:extLst>
          </p:cNvPr>
          <p:cNvSpPr/>
          <p:nvPr/>
        </p:nvSpPr>
        <p:spPr>
          <a:xfrm rot="5400000" flipH="1">
            <a:off x="6486290" y="6725065"/>
            <a:ext cx="2885395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3346435E-0FC4-4067-8FA9-4AA7CB3FC6A7}"/>
              </a:ext>
            </a:extLst>
          </p:cNvPr>
          <p:cNvSpPr/>
          <p:nvPr/>
        </p:nvSpPr>
        <p:spPr>
          <a:xfrm rot="16200000">
            <a:off x="712437" y="4545263"/>
            <a:ext cx="2709718" cy="2207611"/>
          </a:xfrm>
          <a:prstGeom prst="blockArc">
            <a:avLst>
              <a:gd name="adj1" fmla="val 10726998"/>
              <a:gd name="adj2" fmla="val 720256"/>
              <a:gd name="adj3" fmla="val 26226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FDD44234-9F7E-478C-A1C7-83ECF0C22A09}"/>
              </a:ext>
            </a:extLst>
          </p:cNvPr>
          <p:cNvSpPr/>
          <p:nvPr/>
        </p:nvSpPr>
        <p:spPr>
          <a:xfrm>
            <a:off x="1921472" y="4294210"/>
            <a:ext cx="6108871" cy="612077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55289239-78C7-4CED-AAF8-AAD155B63115}"/>
              </a:ext>
            </a:extLst>
          </p:cNvPr>
          <p:cNvSpPr/>
          <p:nvPr/>
        </p:nvSpPr>
        <p:spPr>
          <a:xfrm rot="5400000" flipH="1">
            <a:off x="6413962" y="2473323"/>
            <a:ext cx="2734093" cy="2131835"/>
          </a:xfrm>
          <a:prstGeom prst="blockArc">
            <a:avLst>
              <a:gd name="adj1" fmla="val 11099163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4418F8-8DC8-4229-A64B-ACE2420AAA07}"/>
              </a:ext>
            </a:extLst>
          </p:cNvPr>
          <p:cNvSpPr/>
          <p:nvPr/>
        </p:nvSpPr>
        <p:spPr>
          <a:xfrm>
            <a:off x="403861" y="2171131"/>
            <a:ext cx="7501535" cy="60928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1DA01F9E-3264-4301-B353-70C87CE34286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cxnSp>
        <p:nvCxnSpPr>
          <p:cNvPr id="176" name="Straight Connector 175"/>
          <p:cNvCxnSpPr>
            <a:cxnSpLocks/>
          </p:cNvCxnSpPr>
          <p:nvPr/>
        </p:nvCxnSpPr>
        <p:spPr>
          <a:xfrm>
            <a:off x="1883768" y="456954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/>
          <p:cNvSpPr/>
          <p:nvPr/>
        </p:nvSpPr>
        <p:spPr>
          <a:xfrm>
            <a:off x="-13775" y="114972"/>
            <a:ext cx="9589407" cy="64253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tx2"/>
              </a:solidFill>
            </a:endParaRPr>
          </a:p>
        </p:txBody>
      </p:sp>
      <p:sp>
        <p:nvSpPr>
          <p:cNvPr id="148" name="Rectangle 147"/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00"/>
          </a:p>
        </p:txBody>
      </p:sp>
      <p:sp>
        <p:nvSpPr>
          <p:cNvPr id="157" name="Rectangle 156"/>
          <p:cNvSpPr/>
          <p:nvPr/>
        </p:nvSpPr>
        <p:spPr>
          <a:xfrm>
            <a:off x="25567" y="41035"/>
            <a:ext cx="57304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Amasis MT Pro Black" panose="02040A04050005020304" pitchFamily="18" charset="0"/>
              </a:rPr>
              <a:t>YEAR 10 – GEOGRAPHY</a:t>
            </a:r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C1A78AC-0BA9-4D6A-AF82-315EB9B1B5D2}"/>
              </a:ext>
            </a:extLst>
          </p:cNvPr>
          <p:cNvCxnSpPr>
            <a:cxnSpLocks/>
          </p:cNvCxnSpPr>
          <p:nvPr/>
        </p:nvCxnSpPr>
        <p:spPr>
          <a:xfrm flipV="1">
            <a:off x="660288" y="2423225"/>
            <a:ext cx="7245108" cy="4987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505E4AFE-1951-49D4-99AA-8E255E0B892F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1A0B2FD-F88F-413B-AD2C-7D6729946059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E87ECD70-74B6-4FB2-A243-E913355C00A3}"/>
              </a:ext>
            </a:extLst>
          </p:cNvPr>
          <p:cNvCxnSpPr>
            <a:cxnSpLocks/>
          </p:cNvCxnSpPr>
          <p:nvPr/>
        </p:nvCxnSpPr>
        <p:spPr>
          <a:xfrm flipV="1">
            <a:off x="1790735" y="9004742"/>
            <a:ext cx="6495807" cy="21943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Arc 151">
            <a:extLst>
              <a:ext uri="{FF2B5EF4-FFF2-40B4-BE49-F238E27FC236}">
                <a16:creationId xmlns:a16="http://schemas.microsoft.com/office/drawing/2014/main" id="{B3737292-D276-4836-AF5E-0A1D8E72757F}"/>
              </a:ext>
            </a:extLst>
          </p:cNvPr>
          <p:cNvSpPr/>
          <p:nvPr/>
        </p:nvSpPr>
        <p:spPr>
          <a:xfrm flipH="1">
            <a:off x="1271500" y="4568787"/>
            <a:ext cx="1403254" cy="2115866"/>
          </a:xfrm>
          <a:prstGeom prst="arc">
            <a:avLst>
              <a:gd name="adj1" fmla="val 16255672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6F77AC31-46FE-40D5-9F9E-8A60BCBEA49A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A864DF6-4AE8-478F-A6B6-932D80CDB4AC}"/>
              </a:ext>
            </a:extLst>
          </p:cNvPr>
          <p:cNvSpPr/>
          <p:nvPr/>
        </p:nvSpPr>
        <p:spPr>
          <a:xfrm>
            <a:off x="7502445" y="6678142"/>
            <a:ext cx="1335499" cy="2322700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 dirty="0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0420AA4-C8B8-4B42-A905-790FF4FE57D6}"/>
              </a:ext>
            </a:extLst>
          </p:cNvPr>
          <p:cNvSpPr/>
          <p:nvPr/>
        </p:nvSpPr>
        <p:spPr>
          <a:xfrm>
            <a:off x="7228634" y="2428213"/>
            <a:ext cx="1286159" cy="2175534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grpSp>
        <p:nvGrpSpPr>
          <p:cNvPr id="472" name="Group 471"/>
          <p:cNvGrpSpPr/>
          <p:nvPr/>
        </p:nvGrpSpPr>
        <p:grpSpPr>
          <a:xfrm>
            <a:off x="7638876" y="8151101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END OF TERM</a:t>
              </a:r>
            </a:p>
          </p:txBody>
        </p:sp>
      </p:grpSp>
      <p:grpSp>
        <p:nvGrpSpPr>
          <p:cNvPr id="483" name="Group 482"/>
          <p:cNvGrpSpPr/>
          <p:nvPr/>
        </p:nvGrpSpPr>
        <p:grpSpPr>
          <a:xfrm>
            <a:off x="714788" y="8931689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21470" y="4246919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OCT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52E5CC05-4CA0-46E8-98CB-15E8345F6494}"/>
              </a:ext>
            </a:extLst>
          </p:cNvPr>
          <p:cNvGrpSpPr/>
          <p:nvPr/>
        </p:nvGrpSpPr>
        <p:grpSpPr>
          <a:xfrm>
            <a:off x="2396760" y="6004818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011DD11F-83F7-4528-9BAC-EB308BED084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E941B530-F01B-4B68-92DB-E2E0561451B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FAB0B1C1-70C5-4FFC-9EE9-D680D0C8E7BE}"/>
                </a:ext>
              </a:extLst>
            </p:cNvPr>
            <p:cNvSpPr txBox="1"/>
            <p:nvPr/>
          </p:nvSpPr>
          <p:spPr>
            <a:xfrm>
              <a:off x="1235525" y="4252016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FEB</a:t>
              </a:r>
              <a:br>
                <a:rPr lang="en-US" sz="1600" b="1" dirty="0"/>
              </a:br>
              <a:r>
                <a:rPr lang="en-US" sz="1600" b="1" dirty="0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CBF681FF-47CC-44BB-9D2A-4AA3B2573C7B}"/>
              </a:ext>
            </a:extLst>
          </p:cNvPr>
          <p:cNvGrpSpPr/>
          <p:nvPr/>
        </p:nvGrpSpPr>
        <p:grpSpPr>
          <a:xfrm>
            <a:off x="7703965" y="3653798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69BBAC2-2708-42AF-82A1-2EA441C422F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0775CEFF-9815-4102-B688-A8EE717A42E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F698CF00-9E0D-476B-AF38-1FE1A3EE1833}"/>
                </a:ext>
              </a:extLst>
            </p:cNvPr>
            <p:cNvSpPr txBox="1"/>
            <p:nvPr/>
          </p:nvSpPr>
          <p:spPr>
            <a:xfrm>
              <a:off x="1234408" y="4413384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END OF TERM</a:t>
              </a:r>
            </a:p>
          </p:txBody>
        </p:sp>
      </p:grp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8" idx="2"/>
          </p:cNvCxnSpPr>
          <p:nvPr/>
        </p:nvCxnSpPr>
        <p:spPr>
          <a:xfrm>
            <a:off x="5925198" y="10625187"/>
            <a:ext cx="0" cy="45482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4510941" y="10691185"/>
            <a:ext cx="0" cy="41103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  <a:stCxn id="7" idx="0"/>
          </p:cNvCxnSpPr>
          <p:nvPr/>
        </p:nvCxnSpPr>
        <p:spPr>
          <a:xfrm flipV="1">
            <a:off x="5535072" y="11091729"/>
            <a:ext cx="0" cy="40726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64152C04-0ED9-4EA0-B174-AAD3D54BE4FA}"/>
              </a:ext>
            </a:extLst>
          </p:cNvPr>
          <p:cNvSpPr txBox="1"/>
          <p:nvPr/>
        </p:nvSpPr>
        <p:spPr>
          <a:xfrm>
            <a:off x="3714749" y="10114104"/>
            <a:ext cx="1592383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base"/>
            <a:r>
              <a:rPr lang="en-GB" sz="1050" dirty="0"/>
              <a:t>Distinctive fluvial landforms resulting from erosion.</a:t>
            </a:r>
            <a:endParaRPr lang="en-US" sz="105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830592-7481-43D9-9667-155DEA9D1FE8}"/>
              </a:ext>
            </a:extLst>
          </p:cNvPr>
          <p:cNvSpPr txBox="1"/>
          <p:nvPr/>
        </p:nvSpPr>
        <p:spPr>
          <a:xfrm>
            <a:off x="4756215" y="11498990"/>
            <a:ext cx="1557714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The long profile and changing cross profile of a river and its valley.</a:t>
            </a:r>
          </a:p>
          <a:p>
            <a:pPr algn="ctr"/>
            <a:r>
              <a:rPr lang="en-GB" sz="1050" dirty="0"/>
              <a:t>Fluvial processes.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26AE5A-1166-4B5C-BF0A-5A50C463408C}"/>
              </a:ext>
            </a:extLst>
          </p:cNvPr>
          <p:cNvSpPr txBox="1"/>
          <p:nvPr/>
        </p:nvSpPr>
        <p:spPr>
          <a:xfrm>
            <a:off x="5457208" y="10209689"/>
            <a:ext cx="935979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one:</a:t>
            </a:r>
          </a:p>
          <a:p>
            <a:pPr algn="ctr"/>
            <a:r>
              <a:rPr lang="en-US" sz="1050" b="1" dirty="0"/>
              <a:t>Rivers</a:t>
            </a:r>
          </a:p>
        </p:txBody>
      </p: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3754976" y="11091729"/>
            <a:ext cx="6512" cy="4985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  <a:stCxn id="102" idx="3"/>
          </p:cNvCxnSpPr>
          <p:nvPr/>
        </p:nvCxnSpPr>
        <p:spPr>
          <a:xfrm>
            <a:off x="933242" y="6162143"/>
            <a:ext cx="440691" cy="310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F8E64CCC-162A-6F2D-2286-67D35EE04BFE}"/>
              </a:ext>
            </a:extLst>
          </p:cNvPr>
          <p:cNvSpPr/>
          <p:nvPr/>
        </p:nvSpPr>
        <p:spPr>
          <a:xfrm>
            <a:off x="2976119" y="11590273"/>
            <a:ext cx="1557714" cy="57708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050" dirty="0"/>
              <a:t>Distinctive fluvial landforms resulting from erosion and deposition.</a:t>
            </a:r>
            <a:endParaRPr lang="en-US" sz="1050" dirty="0"/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94E605BF-7753-3297-050F-0EF98E6F7FD9}"/>
              </a:ext>
            </a:extLst>
          </p:cNvPr>
          <p:cNvCxnSpPr>
            <a:cxnSpLocks/>
            <a:stCxn id="60" idx="0"/>
            <a:endCxn id="146" idx="1"/>
          </p:cNvCxnSpPr>
          <p:nvPr/>
        </p:nvCxnSpPr>
        <p:spPr>
          <a:xfrm flipV="1">
            <a:off x="2100780" y="11131941"/>
            <a:ext cx="10698" cy="45549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4E7C6C23-947B-591E-D41A-82840313D1FE}"/>
              </a:ext>
            </a:extLst>
          </p:cNvPr>
          <p:cNvSpPr/>
          <p:nvPr/>
        </p:nvSpPr>
        <p:spPr>
          <a:xfrm>
            <a:off x="1429068" y="11587440"/>
            <a:ext cx="1343423" cy="57708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Physical and human factors affecting flood risk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9617F0D1-282B-8D16-0457-066836A15047}"/>
              </a:ext>
            </a:extLst>
          </p:cNvPr>
          <p:cNvSpPr/>
          <p:nvPr/>
        </p:nvSpPr>
        <p:spPr>
          <a:xfrm>
            <a:off x="2122415" y="10114104"/>
            <a:ext cx="1403254" cy="57708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050" dirty="0"/>
              <a:t>Distinctive fluvial landforms resulting from deposition.</a:t>
            </a:r>
            <a:endParaRPr lang="en-US" sz="1050" dirty="0"/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77C9711B-469D-637F-7FEF-A75E4D141653}"/>
              </a:ext>
            </a:extLst>
          </p:cNvPr>
          <p:cNvCxnSpPr>
            <a:cxnSpLocks/>
            <a:stCxn id="64" idx="2"/>
          </p:cNvCxnSpPr>
          <p:nvPr/>
        </p:nvCxnSpPr>
        <p:spPr>
          <a:xfrm>
            <a:off x="2824042" y="10691185"/>
            <a:ext cx="0" cy="38883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3D8EE846-8965-4EAC-EA23-83F6C57BC43F}"/>
              </a:ext>
            </a:extLst>
          </p:cNvPr>
          <p:cNvSpPr txBox="1"/>
          <p:nvPr/>
        </p:nvSpPr>
        <p:spPr>
          <a:xfrm>
            <a:off x="2705156" y="7944045"/>
            <a:ext cx="1130507" cy="5770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two: </a:t>
            </a:r>
          </a:p>
          <a:p>
            <a:pPr algn="ctr"/>
            <a:r>
              <a:rPr lang="en-US" sz="1050" b="1" dirty="0"/>
              <a:t>Urban Issues &amp; Challenges</a:t>
            </a:r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4A3697FB-D4B9-D6E3-266C-F1BCE45612A9}"/>
              </a:ext>
            </a:extLst>
          </p:cNvPr>
          <p:cNvCxnSpPr>
            <a:cxnSpLocks/>
            <a:stCxn id="75" idx="2"/>
          </p:cNvCxnSpPr>
          <p:nvPr/>
        </p:nvCxnSpPr>
        <p:spPr>
          <a:xfrm>
            <a:off x="3270410" y="8521126"/>
            <a:ext cx="9847" cy="50555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>
            <a:extLst>
              <a:ext uri="{FF2B5EF4-FFF2-40B4-BE49-F238E27FC236}">
                <a16:creationId xmlns:a16="http://schemas.microsoft.com/office/drawing/2014/main" id="{C230DEEB-B46C-4B57-AF5B-76129E8DDD0F}"/>
              </a:ext>
            </a:extLst>
          </p:cNvPr>
          <p:cNvSpPr txBox="1"/>
          <p:nvPr/>
        </p:nvSpPr>
        <p:spPr>
          <a:xfrm>
            <a:off x="8278386" y="5494958"/>
            <a:ext cx="1177498" cy="90024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Location and importance of Manchester and its context to the wider world.  </a:t>
            </a:r>
          </a:p>
        </p:txBody>
      </p: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1CF34E67-9A3E-1C70-D232-7FEE388106C4}"/>
              </a:ext>
            </a:extLst>
          </p:cNvPr>
          <p:cNvCxnSpPr>
            <a:cxnSpLocks/>
          </p:cNvCxnSpPr>
          <p:nvPr/>
        </p:nvCxnSpPr>
        <p:spPr>
          <a:xfrm flipV="1">
            <a:off x="3854462" y="9049616"/>
            <a:ext cx="0" cy="38119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03A3037C-7CD0-E1F8-0DF8-D9E520CDC191}"/>
              </a:ext>
            </a:extLst>
          </p:cNvPr>
          <p:cNvSpPr txBox="1"/>
          <p:nvPr/>
        </p:nvSpPr>
        <p:spPr>
          <a:xfrm>
            <a:off x="25567" y="5954394"/>
            <a:ext cx="907675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three:  Living World</a:t>
            </a:r>
          </a:p>
        </p:txBody>
      </p:sp>
      <p:cxnSp>
        <p:nvCxnSpPr>
          <p:cNvPr id="1067" name="Straight Connector 1066">
            <a:extLst>
              <a:ext uri="{FF2B5EF4-FFF2-40B4-BE49-F238E27FC236}">
                <a16:creationId xmlns:a16="http://schemas.microsoft.com/office/drawing/2014/main" id="{559BC183-9223-D936-7324-228B5C3DE397}"/>
              </a:ext>
            </a:extLst>
          </p:cNvPr>
          <p:cNvCxnSpPr>
            <a:cxnSpLocks/>
            <a:stCxn id="178" idx="0"/>
          </p:cNvCxnSpPr>
          <p:nvPr/>
        </p:nvCxnSpPr>
        <p:spPr>
          <a:xfrm flipV="1">
            <a:off x="3872870" y="6637647"/>
            <a:ext cx="23327" cy="6518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D26B53F6-2EDF-43E7-8071-D85E78F2D9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083B4B6-1866-45EB-BE5F-C5B659480C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grpSp>
        <p:nvGrpSpPr>
          <p:cNvPr id="281" name="Group 280">
            <a:extLst>
              <a:ext uri="{FF2B5EF4-FFF2-40B4-BE49-F238E27FC236}">
                <a16:creationId xmlns:a16="http://schemas.microsoft.com/office/drawing/2014/main" id="{B7199678-5489-4A25-862C-98954428DE49}"/>
              </a:ext>
            </a:extLst>
          </p:cNvPr>
          <p:cNvGrpSpPr/>
          <p:nvPr/>
        </p:nvGrpSpPr>
        <p:grpSpPr>
          <a:xfrm>
            <a:off x="6060530" y="10720633"/>
            <a:ext cx="1528016" cy="766601"/>
            <a:chOff x="1212628" y="4031237"/>
            <a:chExt cx="1214980" cy="1304869"/>
          </a:xfrm>
        </p:grpSpPr>
        <p:sp>
          <p:nvSpPr>
            <p:cNvPr id="284" name="Oval 283">
              <a:extLst>
                <a:ext uri="{FF2B5EF4-FFF2-40B4-BE49-F238E27FC236}">
                  <a16:creationId xmlns:a16="http://schemas.microsoft.com/office/drawing/2014/main" id="{C4EC9FA0-8ECF-4D5C-BB78-132B86DD3AC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id="{0836D07D-62A0-41AA-8F12-304C1D969E26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Baseline</a:t>
              </a:r>
            </a:p>
            <a:p>
              <a:pPr algn="ctr"/>
              <a:r>
                <a:rPr lang="en-US" sz="1050" b="1" dirty="0">
                  <a:solidFill>
                    <a:schemeClr val="tx1"/>
                  </a:solidFill>
                </a:rPr>
                <a:t>Assessment </a:t>
              </a:r>
            </a:p>
          </p:txBody>
        </p:sp>
      </p:grpSp>
      <p:sp>
        <p:nvSpPr>
          <p:cNvPr id="19" name="AutoShape 10" descr="Geography Clipart - Book Symbol - CleanPNG / KissPNG">
            <a:extLst>
              <a:ext uri="{FF2B5EF4-FFF2-40B4-BE49-F238E27FC236}">
                <a16:creationId xmlns:a16="http://schemas.microsoft.com/office/drawing/2014/main" id="{4215F0D4-2A91-C912-D70D-FEF95619452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257800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5671423E-7166-9E6E-B343-DB5C4E66C9B3}"/>
              </a:ext>
            </a:extLst>
          </p:cNvPr>
          <p:cNvSpPr/>
          <p:nvPr/>
        </p:nvSpPr>
        <p:spPr>
          <a:xfrm>
            <a:off x="80016" y="10275241"/>
            <a:ext cx="948717" cy="738664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Costs and benefits of </a:t>
            </a:r>
            <a:r>
              <a:rPr lang="en-GB" sz="1050" dirty="0">
                <a:solidFill>
                  <a:srgbClr val="000000"/>
                </a:solidFill>
              </a:rPr>
              <a:t>r</a:t>
            </a:r>
            <a:r>
              <a:rPr lang="en-GB" sz="1050" b="0" i="0" dirty="0">
                <a:solidFill>
                  <a:srgbClr val="000000"/>
                </a:solidFill>
                <a:effectLst/>
              </a:rPr>
              <a:t>iver management.</a:t>
            </a:r>
            <a:endParaRPr lang="en-GB" sz="1050" dirty="0"/>
          </a:p>
        </p:txBody>
      </p: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D02774A4-C956-0FCB-605D-F6E8BE86BF65}"/>
              </a:ext>
            </a:extLst>
          </p:cNvPr>
          <p:cNvCxnSpPr>
            <a:cxnSpLocks/>
            <a:stCxn id="63" idx="3"/>
          </p:cNvCxnSpPr>
          <p:nvPr/>
        </p:nvCxnSpPr>
        <p:spPr>
          <a:xfrm flipV="1">
            <a:off x="1028733" y="10553740"/>
            <a:ext cx="345200" cy="9083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0" name="Group 469">
            <a:extLst>
              <a:ext uri="{FF2B5EF4-FFF2-40B4-BE49-F238E27FC236}">
                <a16:creationId xmlns:a16="http://schemas.microsoft.com/office/drawing/2014/main" id="{9119BD9B-D68B-E74D-510A-A8BAE446A137}"/>
              </a:ext>
            </a:extLst>
          </p:cNvPr>
          <p:cNvGrpSpPr/>
          <p:nvPr/>
        </p:nvGrpSpPr>
        <p:grpSpPr>
          <a:xfrm>
            <a:off x="1515529" y="8575780"/>
            <a:ext cx="1528016" cy="766601"/>
            <a:chOff x="1212628" y="4031237"/>
            <a:chExt cx="1214980" cy="1304869"/>
          </a:xfrm>
        </p:grpSpPr>
        <p:sp>
          <p:nvSpPr>
            <p:cNvPr id="471" name="Oval 470">
              <a:extLst>
                <a:ext uri="{FF2B5EF4-FFF2-40B4-BE49-F238E27FC236}">
                  <a16:creationId xmlns:a16="http://schemas.microsoft.com/office/drawing/2014/main" id="{A37C2C9A-7912-CBB8-D8FE-9082713DC2ED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6" name="Oval 475">
              <a:extLst>
                <a:ext uri="{FF2B5EF4-FFF2-40B4-BE49-F238E27FC236}">
                  <a16:creationId xmlns:a16="http://schemas.microsoft.com/office/drawing/2014/main" id="{2B427EE8-0AF1-E429-6726-AC0B21DA41B8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dirty="0">
                  <a:solidFill>
                    <a:schemeClr val="tx1"/>
                  </a:solidFill>
                </a:rPr>
                <a:t>AP1</a:t>
              </a:r>
            </a:p>
            <a:p>
              <a:pPr algn="ctr"/>
              <a:r>
                <a:rPr lang="en-US" sz="1200" b="1" dirty="0">
                  <a:solidFill>
                    <a:schemeClr val="tx1"/>
                  </a:solidFill>
                </a:rPr>
                <a:t>Assessment  </a:t>
              </a:r>
            </a:p>
          </p:txBody>
        </p:sp>
      </p:grpSp>
      <p:sp>
        <p:nvSpPr>
          <p:cNvPr id="498" name="TextBox 497">
            <a:extLst>
              <a:ext uri="{FF2B5EF4-FFF2-40B4-BE49-F238E27FC236}">
                <a16:creationId xmlns:a16="http://schemas.microsoft.com/office/drawing/2014/main" id="{9106F666-7187-A2D3-12CF-0C1A2C46BFFF}"/>
              </a:ext>
            </a:extLst>
          </p:cNvPr>
          <p:cNvSpPr txBox="1"/>
          <p:nvPr/>
        </p:nvSpPr>
        <p:spPr>
          <a:xfrm>
            <a:off x="4306254" y="9403905"/>
            <a:ext cx="1476653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b="0" i="0" dirty="0">
                <a:solidFill>
                  <a:srgbClr val="000000"/>
                </a:solidFill>
                <a:effectLst/>
              </a:rPr>
              <a:t>The opportunities created in Rio due to urban growth.</a:t>
            </a:r>
            <a:endParaRPr lang="en-US" sz="1050" dirty="0"/>
          </a:p>
        </p:txBody>
      </p:sp>
      <p:sp>
        <p:nvSpPr>
          <p:cNvPr id="499" name="TextBox 498">
            <a:extLst>
              <a:ext uri="{FF2B5EF4-FFF2-40B4-BE49-F238E27FC236}">
                <a16:creationId xmlns:a16="http://schemas.microsoft.com/office/drawing/2014/main" id="{34A19919-2452-AFEE-F57A-901DA1304AE4}"/>
              </a:ext>
            </a:extLst>
          </p:cNvPr>
          <p:cNvSpPr txBox="1"/>
          <p:nvPr/>
        </p:nvSpPr>
        <p:spPr>
          <a:xfrm>
            <a:off x="5911939" y="7947165"/>
            <a:ext cx="1385842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solidFill>
                  <a:srgbClr val="000000"/>
                </a:solidFill>
              </a:rPr>
              <a:t>The challenges created in Rio due to urban growth.</a:t>
            </a:r>
            <a:endParaRPr lang="en-US" sz="1050" dirty="0"/>
          </a:p>
        </p:txBody>
      </p:sp>
      <p:sp>
        <p:nvSpPr>
          <p:cNvPr id="500" name="TextBox 499">
            <a:extLst>
              <a:ext uri="{FF2B5EF4-FFF2-40B4-BE49-F238E27FC236}">
                <a16:creationId xmlns:a16="http://schemas.microsoft.com/office/drawing/2014/main" id="{3A78FCBB-5429-2DAA-1B60-F018DBDB0400}"/>
              </a:ext>
            </a:extLst>
          </p:cNvPr>
          <p:cNvSpPr txBox="1"/>
          <p:nvPr/>
        </p:nvSpPr>
        <p:spPr>
          <a:xfrm>
            <a:off x="6000972" y="9478455"/>
            <a:ext cx="1702993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Urban planning helping improve the quality of life for the urban poor in Rio.</a:t>
            </a:r>
            <a:endParaRPr lang="en-US" sz="1050" dirty="0"/>
          </a:p>
        </p:txBody>
      </p:sp>
      <p:cxnSp>
        <p:nvCxnSpPr>
          <p:cNvPr id="501" name="Straight Connector 500">
            <a:extLst>
              <a:ext uri="{FF2B5EF4-FFF2-40B4-BE49-F238E27FC236}">
                <a16:creationId xmlns:a16="http://schemas.microsoft.com/office/drawing/2014/main" id="{F68F5DF9-F261-4615-550C-A4CBD976FF4A}"/>
              </a:ext>
            </a:extLst>
          </p:cNvPr>
          <p:cNvCxnSpPr>
            <a:cxnSpLocks/>
            <a:stCxn id="87" idx="2"/>
          </p:cNvCxnSpPr>
          <p:nvPr/>
        </p:nvCxnSpPr>
        <p:spPr>
          <a:xfrm flipH="1">
            <a:off x="8541204" y="6395204"/>
            <a:ext cx="325931" cy="46279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4" name="Straight Connector 503">
            <a:extLst>
              <a:ext uri="{FF2B5EF4-FFF2-40B4-BE49-F238E27FC236}">
                <a16:creationId xmlns:a16="http://schemas.microsoft.com/office/drawing/2014/main" id="{D129488F-D7A0-5733-0A97-04B42BFE5CBF}"/>
              </a:ext>
            </a:extLst>
          </p:cNvPr>
          <p:cNvCxnSpPr>
            <a:cxnSpLocks/>
          </p:cNvCxnSpPr>
          <p:nvPr/>
        </p:nvCxnSpPr>
        <p:spPr>
          <a:xfrm flipV="1">
            <a:off x="5553821" y="9026685"/>
            <a:ext cx="8779" cy="35851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6" name="Straight Connector 505">
            <a:extLst>
              <a:ext uri="{FF2B5EF4-FFF2-40B4-BE49-F238E27FC236}">
                <a16:creationId xmlns:a16="http://schemas.microsoft.com/office/drawing/2014/main" id="{904A99EF-5647-4E72-DF46-8BFD3FA83453}"/>
              </a:ext>
            </a:extLst>
          </p:cNvPr>
          <p:cNvCxnSpPr>
            <a:cxnSpLocks/>
            <a:stCxn id="499" idx="2"/>
          </p:cNvCxnSpPr>
          <p:nvPr/>
        </p:nvCxnSpPr>
        <p:spPr>
          <a:xfrm>
            <a:off x="6604860" y="8524246"/>
            <a:ext cx="3053" cy="50110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9" name="Straight Connector 508">
            <a:extLst>
              <a:ext uri="{FF2B5EF4-FFF2-40B4-BE49-F238E27FC236}">
                <a16:creationId xmlns:a16="http://schemas.microsoft.com/office/drawing/2014/main" id="{1FB79CE5-F632-CB10-ADEC-AD194A37E4FF}"/>
              </a:ext>
            </a:extLst>
          </p:cNvPr>
          <p:cNvCxnSpPr>
            <a:cxnSpLocks/>
          </p:cNvCxnSpPr>
          <p:nvPr/>
        </p:nvCxnSpPr>
        <p:spPr>
          <a:xfrm flipV="1">
            <a:off x="7298564" y="9026685"/>
            <a:ext cx="0" cy="4517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FBE115EF-6CB2-89BA-3405-24CDDEAA9ABD}"/>
              </a:ext>
            </a:extLst>
          </p:cNvPr>
          <p:cNvSpPr txBox="1"/>
          <p:nvPr/>
        </p:nvSpPr>
        <p:spPr>
          <a:xfrm>
            <a:off x="4035255" y="7954834"/>
            <a:ext cx="1677092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Location and importance of Rio. Causes of growth to the city's population. </a:t>
            </a:r>
            <a:endParaRPr lang="en-US" sz="1050" dirty="0"/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004B7F8A-AE8F-8E54-D3AF-35F533154A29}"/>
              </a:ext>
            </a:extLst>
          </p:cNvPr>
          <p:cNvCxnSpPr>
            <a:cxnSpLocks/>
            <a:stCxn id="69" idx="2"/>
          </p:cNvCxnSpPr>
          <p:nvPr/>
        </p:nvCxnSpPr>
        <p:spPr>
          <a:xfrm flipH="1">
            <a:off x="4866395" y="8531915"/>
            <a:ext cx="7406" cy="49344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TextBox 118">
            <a:extLst>
              <a:ext uri="{FF2B5EF4-FFF2-40B4-BE49-F238E27FC236}">
                <a16:creationId xmlns:a16="http://schemas.microsoft.com/office/drawing/2014/main" id="{FE0966D2-44A4-48F6-3A33-95883BE4F333}"/>
              </a:ext>
            </a:extLst>
          </p:cNvPr>
          <p:cNvSpPr txBox="1"/>
          <p:nvPr/>
        </p:nvSpPr>
        <p:spPr>
          <a:xfrm>
            <a:off x="5712470" y="5598680"/>
            <a:ext cx="2207612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Impacts of national and international migration on the growth and character of Manchester.</a:t>
            </a:r>
            <a:endParaRPr lang="en-US" sz="1050" dirty="0"/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7C6C7693-4675-7BE8-AA2F-1C6995656954}"/>
              </a:ext>
            </a:extLst>
          </p:cNvPr>
          <p:cNvSpPr txBox="1"/>
          <p:nvPr/>
        </p:nvSpPr>
        <p:spPr>
          <a:xfrm>
            <a:off x="3930828" y="5588168"/>
            <a:ext cx="1456181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solidFill>
                  <a:srgbClr val="000000"/>
                </a:solidFill>
              </a:rPr>
              <a:t>The challenges created in Manchester due to </a:t>
            </a:r>
            <a:r>
              <a:rPr lang="en-GB" sz="1050" dirty="0"/>
              <a:t>urban change.</a:t>
            </a:r>
            <a:endParaRPr lang="en-US" sz="1050" dirty="0"/>
          </a:p>
        </p:txBody>
      </p: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30815C43-CA57-89E2-CF4C-89914015726D}"/>
              </a:ext>
            </a:extLst>
          </p:cNvPr>
          <p:cNvGrpSpPr/>
          <p:nvPr/>
        </p:nvGrpSpPr>
        <p:grpSpPr>
          <a:xfrm>
            <a:off x="993678" y="6237919"/>
            <a:ext cx="1528016" cy="766601"/>
            <a:chOff x="1212628" y="4031237"/>
            <a:chExt cx="1214980" cy="1304869"/>
          </a:xfrm>
        </p:grpSpPr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422ACFF2-CCC9-30C1-6466-B6F03AAE7A7C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AC212F9C-A2CF-5200-7B21-86B5C961A7DC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dirty="0">
                  <a:solidFill>
                    <a:schemeClr val="tx1"/>
                  </a:solidFill>
                </a:rPr>
                <a:t>AP2 Assessment</a:t>
              </a:r>
            </a:p>
          </p:txBody>
        </p:sp>
      </p:grpSp>
      <p:sp>
        <p:nvSpPr>
          <p:cNvPr id="141" name="TextBox 140">
            <a:extLst>
              <a:ext uri="{FF2B5EF4-FFF2-40B4-BE49-F238E27FC236}">
                <a16:creationId xmlns:a16="http://schemas.microsoft.com/office/drawing/2014/main" id="{60EC98EA-E77A-017E-BD8D-BF3479413F3B}"/>
              </a:ext>
            </a:extLst>
          </p:cNvPr>
          <p:cNvSpPr txBox="1"/>
          <p:nvPr/>
        </p:nvSpPr>
        <p:spPr>
          <a:xfrm>
            <a:off x="4766763" y="7211566"/>
            <a:ext cx="1441665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b="0" i="0" dirty="0">
                <a:solidFill>
                  <a:srgbClr val="000000"/>
                </a:solidFill>
                <a:effectLst/>
              </a:rPr>
              <a:t>The opportunities created in Manchester due to </a:t>
            </a:r>
            <a:r>
              <a:rPr lang="en-GB" sz="1050" dirty="0"/>
              <a:t>urban change.</a:t>
            </a:r>
            <a:endParaRPr lang="en-US" sz="1050" dirty="0"/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475C0451-A488-C5BE-41F3-02BDBA79D64F}"/>
              </a:ext>
            </a:extLst>
          </p:cNvPr>
          <p:cNvSpPr txBox="1"/>
          <p:nvPr/>
        </p:nvSpPr>
        <p:spPr>
          <a:xfrm>
            <a:off x="3152037" y="7289503"/>
            <a:ext cx="1441665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 urban regeneration in Manchester.</a:t>
            </a:r>
            <a:endParaRPr lang="en-US" sz="1050" dirty="0"/>
          </a:p>
        </p:txBody>
      </p: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F2B0C360-F6A6-1D1B-2851-275D4A833FBD}"/>
              </a:ext>
            </a:extLst>
          </p:cNvPr>
          <p:cNvCxnSpPr>
            <a:cxnSpLocks/>
            <a:stCxn id="126" idx="2"/>
          </p:cNvCxnSpPr>
          <p:nvPr/>
        </p:nvCxnSpPr>
        <p:spPr>
          <a:xfrm>
            <a:off x="4658919" y="6165249"/>
            <a:ext cx="0" cy="47822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28750D4C-3B3A-DD28-C848-62D5DAFEE907}"/>
              </a:ext>
            </a:extLst>
          </p:cNvPr>
          <p:cNvCxnSpPr>
            <a:cxnSpLocks/>
            <a:stCxn id="119" idx="2"/>
          </p:cNvCxnSpPr>
          <p:nvPr/>
        </p:nvCxnSpPr>
        <p:spPr>
          <a:xfrm flipH="1">
            <a:off x="6815808" y="6175761"/>
            <a:ext cx="468" cy="4828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85" name="Graphic 1084" descr="Scribble with solid fill">
            <a:extLst>
              <a:ext uri="{FF2B5EF4-FFF2-40B4-BE49-F238E27FC236}">
                <a16:creationId xmlns:a16="http://schemas.microsoft.com/office/drawing/2014/main" id="{125F1A4B-AE7B-4FEA-765C-93CCBBE21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67296" y="5846228"/>
            <a:ext cx="564514" cy="564514"/>
          </a:xfrm>
          <a:prstGeom prst="rect">
            <a:avLst/>
          </a:prstGeom>
        </p:spPr>
      </p:pic>
      <p:sp>
        <p:nvSpPr>
          <p:cNvPr id="198" name="TextBox 197">
            <a:extLst>
              <a:ext uri="{FF2B5EF4-FFF2-40B4-BE49-F238E27FC236}">
                <a16:creationId xmlns:a16="http://schemas.microsoft.com/office/drawing/2014/main" id="{BAF4D5E5-8896-779A-86DD-B364232D8AD5}"/>
              </a:ext>
            </a:extLst>
          </p:cNvPr>
          <p:cNvSpPr txBox="1"/>
          <p:nvPr/>
        </p:nvSpPr>
        <p:spPr>
          <a:xfrm>
            <a:off x="62962" y="3512562"/>
            <a:ext cx="1787174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The balance between biotic and abiotic components. The impact on the ecosystem of changing one component.</a:t>
            </a:r>
            <a:endParaRPr lang="en-US" sz="1050" dirty="0"/>
          </a:p>
        </p:txBody>
      </p:sp>
      <p:sp>
        <p:nvSpPr>
          <p:cNvPr id="199" name="TextBox 198">
            <a:extLst>
              <a:ext uri="{FF2B5EF4-FFF2-40B4-BE49-F238E27FC236}">
                <a16:creationId xmlns:a16="http://schemas.microsoft.com/office/drawing/2014/main" id="{363EE504-C237-492C-3D02-0F4BB8AE2286}"/>
              </a:ext>
            </a:extLst>
          </p:cNvPr>
          <p:cNvSpPr txBox="1"/>
          <p:nvPr/>
        </p:nvSpPr>
        <p:spPr>
          <a:xfrm>
            <a:off x="1998982" y="3582703"/>
            <a:ext cx="1921457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Overview of the distribution and characteristics of large scale natural global ecosystems.</a:t>
            </a:r>
            <a:endParaRPr lang="en-US" sz="1050" dirty="0"/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id="{8E9A98E9-7D1B-CFC8-D4DC-29AD34059E21}"/>
              </a:ext>
            </a:extLst>
          </p:cNvPr>
          <p:cNvSpPr txBox="1"/>
          <p:nvPr/>
        </p:nvSpPr>
        <p:spPr>
          <a:xfrm>
            <a:off x="4175816" y="5014513"/>
            <a:ext cx="2138113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Deforestation causes and economic and environmental impacts.</a:t>
            </a:r>
            <a:endParaRPr lang="en-US" sz="1050" dirty="0"/>
          </a:p>
        </p:txBody>
      </p: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47D06451-3481-0160-F72E-F5DEB10FC94C}"/>
              </a:ext>
            </a:extLst>
          </p:cNvPr>
          <p:cNvCxnSpPr>
            <a:cxnSpLocks/>
            <a:stCxn id="198" idx="2"/>
          </p:cNvCxnSpPr>
          <p:nvPr/>
        </p:nvCxnSpPr>
        <p:spPr>
          <a:xfrm>
            <a:off x="956549" y="4251226"/>
            <a:ext cx="503541" cy="62360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A7387477-9BD9-EAAE-58E5-DED4464960A5}"/>
              </a:ext>
            </a:extLst>
          </p:cNvPr>
          <p:cNvCxnSpPr>
            <a:cxnSpLocks/>
            <a:stCxn id="200" idx="0"/>
          </p:cNvCxnSpPr>
          <p:nvPr/>
        </p:nvCxnSpPr>
        <p:spPr>
          <a:xfrm flipV="1">
            <a:off x="5244873" y="4603747"/>
            <a:ext cx="12927" cy="41076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7C288EAB-181D-DB33-394E-8842E194ECD3}"/>
              </a:ext>
            </a:extLst>
          </p:cNvPr>
          <p:cNvCxnSpPr>
            <a:cxnSpLocks/>
            <a:stCxn id="199" idx="2"/>
          </p:cNvCxnSpPr>
          <p:nvPr/>
        </p:nvCxnSpPr>
        <p:spPr>
          <a:xfrm>
            <a:off x="2959711" y="4159784"/>
            <a:ext cx="0" cy="43648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2" name="TextBox 221">
            <a:extLst>
              <a:ext uri="{FF2B5EF4-FFF2-40B4-BE49-F238E27FC236}">
                <a16:creationId xmlns:a16="http://schemas.microsoft.com/office/drawing/2014/main" id="{05C7B23E-1630-A627-E312-D7E44955D415}"/>
              </a:ext>
            </a:extLst>
          </p:cNvPr>
          <p:cNvSpPr txBox="1"/>
          <p:nvPr/>
        </p:nvSpPr>
        <p:spPr>
          <a:xfrm>
            <a:off x="6377383" y="2881113"/>
            <a:ext cx="1588494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Hot desert ecosystems and their range of distinctive characteristics.</a:t>
            </a:r>
            <a:endParaRPr lang="en-US" sz="1050" dirty="0"/>
          </a:p>
        </p:txBody>
      </p:sp>
      <p:cxnSp>
        <p:nvCxnSpPr>
          <p:cNvPr id="223" name="Straight Connector 222">
            <a:extLst>
              <a:ext uri="{FF2B5EF4-FFF2-40B4-BE49-F238E27FC236}">
                <a16:creationId xmlns:a16="http://schemas.microsoft.com/office/drawing/2014/main" id="{EC014A25-2F4C-588C-4BF1-1BC40774BABC}"/>
              </a:ext>
            </a:extLst>
          </p:cNvPr>
          <p:cNvCxnSpPr>
            <a:cxnSpLocks/>
            <a:stCxn id="222" idx="3"/>
          </p:cNvCxnSpPr>
          <p:nvPr/>
        </p:nvCxnSpPr>
        <p:spPr>
          <a:xfrm>
            <a:off x="7965877" y="3169654"/>
            <a:ext cx="548916" cy="66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6" name="TextBox 225">
            <a:extLst>
              <a:ext uri="{FF2B5EF4-FFF2-40B4-BE49-F238E27FC236}">
                <a16:creationId xmlns:a16="http://schemas.microsoft.com/office/drawing/2014/main" id="{120CA3AB-E5BB-C885-F0B9-025A44647EAA}"/>
              </a:ext>
            </a:extLst>
          </p:cNvPr>
          <p:cNvSpPr txBox="1"/>
          <p:nvPr/>
        </p:nvSpPr>
        <p:spPr>
          <a:xfrm>
            <a:off x="6015701" y="3579190"/>
            <a:ext cx="1438038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The value of tropical rainforests to people and the environment.</a:t>
            </a:r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8953376D-26E2-4E65-DFC2-7622D92F54EA}"/>
              </a:ext>
            </a:extLst>
          </p:cNvPr>
          <p:cNvSpPr txBox="1"/>
          <p:nvPr/>
        </p:nvSpPr>
        <p:spPr>
          <a:xfrm>
            <a:off x="7194796" y="1041532"/>
            <a:ext cx="1159225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The challenges of developing hot desert environments.</a:t>
            </a:r>
            <a:endParaRPr lang="en-US" sz="1050" dirty="0"/>
          </a:p>
        </p:txBody>
      </p:sp>
      <p:cxnSp>
        <p:nvCxnSpPr>
          <p:cNvPr id="228" name="Straight Connector 227">
            <a:extLst>
              <a:ext uri="{FF2B5EF4-FFF2-40B4-BE49-F238E27FC236}">
                <a16:creationId xmlns:a16="http://schemas.microsoft.com/office/drawing/2014/main" id="{E205B1F2-3531-F7ED-DAC4-6A002906DB9F}"/>
              </a:ext>
            </a:extLst>
          </p:cNvPr>
          <p:cNvCxnSpPr>
            <a:cxnSpLocks/>
            <a:stCxn id="227" idx="2"/>
          </p:cNvCxnSpPr>
          <p:nvPr/>
        </p:nvCxnSpPr>
        <p:spPr>
          <a:xfrm>
            <a:off x="7774409" y="1780196"/>
            <a:ext cx="0" cy="61331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1" name="TextBox 240">
            <a:extLst>
              <a:ext uri="{FF2B5EF4-FFF2-40B4-BE49-F238E27FC236}">
                <a16:creationId xmlns:a16="http://schemas.microsoft.com/office/drawing/2014/main" id="{DDE0FBB6-C8B6-65FD-AFA2-190C3CEB5ED9}"/>
              </a:ext>
            </a:extLst>
          </p:cNvPr>
          <p:cNvSpPr txBox="1"/>
          <p:nvPr/>
        </p:nvSpPr>
        <p:spPr>
          <a:xfrm>
            <a:off x="3079104" y="2884489"/>
            <a:ext cx="1509355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Global variations in economic development and quality of life.</a:t>
            </a:r>
            <a:endParaRPr lang="en-US" sz="1050" dirty="0"/>
          </a:p>
        </p:txBody>
      </p:sp>
      <p:sp>
        <p:nvSpPr>
          <p:cNvPr id="242" name="TextBox 241">
            <a:extLst>
              <a:ext uri="{FF2B5EF4-FFF2-40B4-BE49-F238E27FC236}">
                <a16:creationId xmlns:a16="http://schemas.microsoft.com/office/drawing/2014/main" id="{929277B9-DBCD-96C6-EDC0-A5E553F13043}"/>
              </a:ext>
            </a:extLst>
          </p:cNvPr>
          <p:cNvSpPr txBox="1"/>
          <p:nvPr/>
        </p:nvSpPr>
        <p:spPr>
          <a:xfrm>
            <a:off x="597873" y="2884669"/>
            <a:ext cx="2340018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Causes of uneven development &amp; Consequences of uneven development.</a:t>
            </a:r>
            <a:endParaRPr lang="en-US" sz="1050" dirty="0"/>
          </a:p>
        </p:txBody>
      </p:sp>
      <p:sp>
        <p:nvSpPr>
          <p:cNvPr id="252" name="TextBox 251">
            <a:extLst>
              <a:ext uri="{FF2B5EF4-FFF2-40B4-BE49-F238E27FC236}">
                <a16:creationId xmlns:a16="http://schemas.microsoft.com/office/drawing/2014/main" id="{1A5D75D0-210E-CB8B-FD22-D1C59D4C46DB}"/>
              </a:ext>
            </a:extLst>
          </p:cNvPr>
          <p:cNvSpPr txBox="1"/>
          <p:nvPr/>
        </p:nvSpPr>
        <p:spPr>
          <a:xfrm>
            <a:off x="1110198" y="952369"/>
            <a:ext cx="1315367" cy="10618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Overview of the strategies used to reduce the development gap, including Tourism in Jamacia.</a:t>
            </a:r>
            <a:endParaRPr lang="en-US" sz="1050" dirty="0"/>
          </a:p>
        </p:txBody>
      </p:sp>
      <p:cxnSp>
        <p:nvCxnSpPr>
          <p:cNvPr id="256" name="Straight Connector 255">
            <a:extLst>
              <a:ext uri="{FF2B5EF4-FFF2-40B4-BE49-F238E27FC236}">
                <a16:creationId xmlns:a16="http://schemas.microsoft.com/office/drawing/2014/main" id="{98BB36D9-2EEF-3312-510C-31AF1AA62AA5}"/>
              </a:ext>
            </a:extLst>
          </p:cNvPr>
          <p:cNvCxnSpPr>
            <a:cxnSpLocks/>
            <a:stCxn id="242" idx="0"/>
          </p:cNvCxnSpPr>
          <p:nvPr/>
        </p:nvCxnSpPr>
        <p:spPr>
          <a:xfrm flipV="1">
            <a:off x="1767882" y="2405096"/>
            <a:ext cx="22853" cy="47957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1" name="Straight Connector 290">
            <a:extLst>
              <a:ext uri="{FF2B5EF4-FFF2-40B4-BE49-F238E27FC236}">
                <a16:creationId xmlns:a16="http://schemas.microsoft.com/office/drawing/2014/main" id="{56520D24-9D5C-339F-6EA6-14CF2B7B401C}"/>
              </a:ext>
            </a:extLst>
          </p:cNvPr>
          <p:cNvCxnSpPr>
            <a:cxnSpLocks/>
            <a:stCxn id="241" idx="0"/>
          </p:cNvCxnSpPr>
          <p:nvPr/>
        </p:nvCxnSpPr>
        <p:spPr>
          <a:xfrm flipV="1">
            <a:off x="3833782" y="2468991"/>
            <a:ext cx="10588" cy="41549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52A6C47E-1377-0054-92F2-F0206749F675}"/>
              </a:ext>
            </a:extLst>
          </p:cNvPr>
          <p:cNvCxnSpPr>
            <a:cxnSpLocks/>
            <a:stCxn id="295" idx="2"/>
          </p:cNvCxnSpPr>
          <p:nvPr/>
        </p:nvCxnSpPr>
        <p:spPr>
          <a:xfrm flipH="1">
            <a:off x="3209844" y="1956840"/>
            <a:ext cx="10588" cy="48435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5" name="TextBox 294">
            <a:extLst>
              <a:ext uri="{FF2B5EF4-FFF2-40B4-BE49-F238E27FC236}">
                <a16:creationId xmlns:a16="http://schemas.microsoft.com/office/drawing/2014/main" id="{32EBA2B4-EB25-2D04-DAC0-620258E52768}"/>
              </a:ext>
            </a:extLst>
          </p:cNvPr>
          <p:cNvSpPr txBox="1"/>
          <p:nvPr/>
        </p:nvSpPr>
        <p:spPr>
          <a:xfrm>
            <a:off x="2645778" y="895011"/>
            <a:ext cx="1149307" cy="10618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Link between stages of the Demographic Transition Model and the level of development.</a:t>
            </a:r>
            <a:r>
              <a:rPr lang="en-GB" sz="1050" b="0" i="0" dirty="0">
                <a:solidFill>
                  <a:srgbClr val="000000"/>
                </a:solidFill>
                <a:effectLst/>
              </a:rPr>
              <a:t>  </a:t>
            </a:r>
            <a:endParaRPr lang="en-US" sz="1050" dirty="0"/>
          </a:p>
        </p:txBody>
      </p: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B6B06215-6902-49F4-9577-219DBB5EAFA2}"/>
              </a:ext>
            </a:extLst>
          </p:cNvPr>
          <p:cNvCxnSpPr>
            <a:cxnSpLocks/>
            <a:stCxn id="120" idx="3"/>
          </p:cNvCxnSpPr>
          <p:nvPr/>
        </p:nvCxnSpPr>
        <p:spPr>
          <a:xfrm>
            <a:off x="8096769" y="7506807"/>
            <a:ext cx="680600" cy="82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Straight Connector 201">
            <a:extLst>
              <a:ext uri="{FF2B5EF4-FFF2-40B4-BE49-F238E27FC236}">
                <a16:creationId xmlns:a16="http://schemas.microsoft.com/office/drawing/2014/main" id="{2E0E36C6-3A18-4D0F-B9F4-D9A0B279F3E3}"/>
              </a:ext>
            </a:extLst>
          </p:cNvPr>
          <p:cNvCxnSpPr>
            <a:cxnSpLocks/>
            <a:stCxn id="141" idx="0"/>
          </p:cNvCxnSpPr>
          <p:nvPr/>
        </p:nvCxnSpPr>
        <p:spPr>
          <a:xfrm flipH="1" flipV="1">
            <a:off x="5478778" y="6671073"/>
            <a:ext cx="8818" cy="54049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6DF991AB-15E0-4043-B8BD-EFFA7B0D842E}"/>
              </a:ext>
            </a:extLst>
          </p:cNvPr>
          <p:cNvCxnSpPr>
            <a:cxnSpLocks/>
            <a:stCxn id="226" idx="2"/>
          </p:cNvCxnSpPr>
          <p:nvPr/>
        </p:nvCxnSpPr>
        <p:spPr>
          <a:xfrm flipH="1">
            <a:off x="6734718" y="4156271"/>
            <a:ext cx="2" cy="4854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326BFC6A-CA6C-149F-E5BD-6697E5753ECF}"/>
              </a:ext>
            </a:extLst>
          </p:cNvPr>
          <p:cNvSpPr txBox="1"/>
          <p:nvPr/>
        </p:nvSpPr>
        <p:spPr>
          <a:xfrm>
            <a:off x="0" y="12296105"/>
            <a:ext cx="436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Amasis MT Pro Black" panose="02040A04050005020304" pitchFamily="18" charset="0"/>
              </a:rPr>
              <a:t>LEARNING JOURNEY</a:t>
            </a:r>
            <a:endParaRPr lang="en-GB" i="1" dirty="0">
              <a:solidFill>
                <a:schemeClr val="bg1"/>
              </a:solidFill>
              <a:latin typeface="Amasis MT Pro Black" panose="02040A04050005020304" pitchFamily="18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08C60CF-B561-5546-1AAF-C0E01F5CEBF4}"/>
              </a:ext>
            </a:extLst>
          </p:cNvPr>
          <p:cNvGrpSpPr/>
          <p:nvPr/>
        </p:nvGrpSpPr>
        <p:grpSpPr>
          <a:xfrm>
            <a:off x="7647186" y="10472315"/>
            <a:ext cx="1246198" cy="1241391"/>
            <a:chOff x="7285281" y="10490852"/>
            <a:chExt cx="1246198" cy="1241391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88308FD5-C1C7-D58A-FE86-DDD79CBA6F73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7CFE4948-CA72-413A-D75B-EE3A103718B1}"/>
                </a:ext>
              </a:extLst>
            </p:cNvPr>
            <p:cNvSpPr/>
            <p:nvPr/>
          </p:nvSpPr>
          <p:spPr>
            <a:xfrm>
              <a:off x="7479279" y="10680126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BF27CD0-9D4F-4FF7-07D9-EF0E39D6D319}"/>
                </a:ext>
              </a:extLst>
            </p:cNvPr>
            <p:cNvSpPr txBox="1"/>
            <p:nvPr/>
          </p:nvSpPr>
          <p:spPr>
            <a:xfrm>
              <a:off x="7316500" y="10922367"/>
              <a:ext cx="1214979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/>
                <a:t>START</a:t>
              </a:r>
            </a:p>
          </p:txBody>
        </p:sp>
      </p:grpSp>
      <p:pic>
        <p:nvPicPr>
          <p:cNvPr id="50" name="Graphic 49" descr="Scribble with solid fill">
            <a:extLst>
              <a:ext uri="{FF2B5EF4-FFF2-40B4-BE49-F238E27FC236}">
                <a16:creationId xmlns:a16="http://schemas.microsoft.com/office/drawing/2014/main" id="{AC34B594-9790-BCE5-52D2-D30C551B285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2539" y="8426281"/>
            <a:ext cx="564514" cy="564514"/>
          </a:xfrm>
          <a:prstGeom prst="rect">
            <a:avLst/>
          </a:prstGeom>
        </p:spPr>
      </p:pic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656CC68B-30B8-152A-EC30-929F3A67DB7D}"/>
              </a:ext>
            </a:extLst>
          </p:cNvPr>
          <p:cNvCxnSpPr>
            <a:cxnSpLocks/>
            <a:stCxn id="252" idx="1"/>
          </p:cNvCxnSpPr>
          <p:nvPr/>
        </p:nvCxnSpPr>
        <p:spPr>
          <a:xfrm flipH="1">
            <a:off x="660288" y="1483284"/>
            <a:ext cx="449910" cy="1288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0365CAAA-B07F-F34A-4F31-3469959746AF}"/>
              </a:ext>
            </a:extLst>
          </p:cNvPr>
          <p:cNvCxnSpPr>
            <a:cxnSpLocks/>
          </p:cNvCxnSpPr>
          <p:nvPr/>
        </p:nvCxnSpPr>
        <p:spPr>
          <a:xfrm flipV="1">
            <a:off x="928235" y="10955532"/>
            <a:ext cx="687471" cy="3959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39">
            <a:extLst>
              <a:ext uri="{FF2B5EF4-FFF2-40B4-BE49-F238E27FC236}">
                <a16:creationId xmlns:a16="http://schemas.microsoft.com/office/drawing/2014/main" id="{A95B5DC7-C38A-1699-763A-4F8CFEE697F1}"/>
              </a:ext>
            </a:extLst>
          </p:cNvPr>
          <p:cNvSpPr/>
          <p:nvPr/>
        </p:nvSpPr>
        <p:spPr>
          <a:xfrm>
            <a:off x="100912" y="11161695"/>
            <a:ext cx="1139886" cy="1061829"/>
          </a:xfrm>
          <a:prstGeom prst="rect">
            <a:avLst/>
          </a:prstGeom>
          <a:solidFill>
            <a:schemeClr val="bg1"/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hydrographs showing the relationship between precipitation and discharge.</a:t>
            </a:r>
          </a:p>
        </p:txBody>
      </p:sp>
      <p:sp>
        <p:nvSpPr>
          <p:cNvPr id="480" name="TextBox 479">
            <a:extLst>
              <a:ext uri="{FF2B5EF4-FFF2-40B4-BE49-F238E27FC236}">
                <a16:creationId xmlns:a16="http://schemas.microsoft.com/office/drawing/2014/main" id="{9133DCA4-83EF-D470-C040-EB0BF7C5DA55}"/>
              </a:ext>
            </a:extLst>
          </p:cNvPr>
          <p:cNvSpPr txBox="1"/>
          <p:nvPr/>
        </p:nvSpPr>
        <p:spPr>
          <a:xfrm>
            <a:off x="2428877" y="9374425"/>
            <a:ext cx="1761534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The global pattern of urban change and Factors affecting the rate of urbanisation.</a:t>
            </a:r>
            <a:endParaRPr lang="en-US" sz="1050" dirty="0"/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73F4EEEF-AEA6-E567-DA5D-E734F5BF69A0}"/>
              </a:ext>
            </a:extLst>
          </p:cNvPr>
          <p:cNvSpPr txBox="1"/>
          <p:nvPr/>
        </p:nvSpPr>
        <p:spPr>
          <a:xfrm>
            <a:off x="6387608" y="7218266"/>
            <a:ext cx="1709161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Overview of the distribution of population and the major cities in the UK.</a:t>
            </a:r>
            <a:endParaRPr lang="en-US" sz="1050" dirty="0"/>
          </a:p>
        </p:txBody>
      </p:sp>
      <p:sp>
        <p:nvSpPr>
          <p:cNvPr id="481" name="TextBox 480">
            <a:extLst>
              <a:ext uri="{FF2B5EF4-FFF2-40B4-BE49-F238E27FC236}">
                <a16:creationId xmlns:a16="http://schemas.microsoft.com/office/drawing/2014/main" id="{3B128169-5F4D-9A8B-0CFC-E88E0CB11563}"/>
              </a:ext>
            </a:extLst>
          </p:cNvPr>
          <p:cNvSpPr txBox="1"/>
          <p:nvPr/>
        </p:nvSpPr>
        <p:spPr>
          <a:xfrm>
            <a:off x="1815040" y="5054961"/>
            <a:ext cx="1924598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small scale UK ecosystem to illustrate the concept of interrelationships within a natural system</a:t>
            </a:r>
            <a:r>
              <a:rPr lang="en-GB" sz="1050" dirty="0">
                <a:solidFill>
                  <a:srgbClr val="000000"/>
                </a:solidFill>
              </a:rPr>
              <a:t>.</a:t>
            </a:r>
            <a:endParaRPr lang="en-US" sz="1050" dirty="0"/>
          </a:p>
        </p:txBody>
      </p:sp>
      <p:cxnSp>
        <p:nvCxnSpPr>
          <p:cNvPr id="482" name="Straight Connector 481">
            <a:extLst>
              <a:ext uri="{FF2B5EF4-FFF2-40B4-BE49-F238E27FC236}">
                <a16:creationId xmlns:a16="http://schemas.microsoft.com/office/drawing/2014/main" id="{C21DAC6F-D18A-064A-46EB-44F90FA57AC9}"/>
              </a:ext>
            </a:extLst>
          </p:cNvPr>
          <p:cNvCxnSpPr>
            <a:cxnSpLocks/>
            <a:stCxn id="481" idx="1"/>
          </p:cNvCxnSpPr>
          <p:nvPr/>
        </p:nvCxnSpPr>
        <p:spPr>
          <a:xfrm flipH="1">
            <a:off x="1271500" y="5424293"/>
            <a:ext cx="543540" cy="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>
            <a:extLst>
              <a:ext uri="{FF2B5EF4-FFF2-40B4-BE49-F238E27FC236}">
                <a16:creationId xmlns:a16="http://schemas.microsoft.com/office/drawing/2014/main" id="{6800D226-BB5D-4BA5-E5E4-79B568C0478E}"/>
              </a:ext>
            </a:extLst>
          </p:cNvPr>
          <p:cNvSpPr txBox="1"/>
          <p:nvPr/>
        </p:nvSpPr>
        <p:spPr>
          <a:xfrm>
            <a:off x="4087355" y="3584442"/>
            <a:ext cx="1734583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Tropical rainforest ecosystems and their range of distinctive characteristics.</a:t>
            </a:r>
            <a:endParaRPr lang="en-US" sz="1050" dirty="0"/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59233747-237E-04B8-F904-267B4A1C2104}"/>
              </a:ext>
            </a:extLst>
          </p:cNvPr>
          <p:cNvCxnSpPr>
            <a:cxnSpLocks/>
            <a:stCxn id="71" idx="2"/>
          </p:cNvCxnSpPr>
          <p:nvPr/>
        </p:nvCxnSpPr>
        <p:spPr>
          <a:xfrm>
            <a:off x="4954647" y="4161523"/>
            <a:ext cx="0" cy="4422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9AAEA90F-F9A4-45B7-0BF9-856663CA547B}"/>
              </a:ext>
            </a:extLst>
          </p:cNvPr>
          <p:cNvSpPr txBox="1"/>
          <p:nvPr/>
        </p:nvSpPr>
        <p:spPr>
          <a:xfrm>
            <a:off x="6458103" y="5008019"/>
            <a:ext cx="1680941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Strategies used to manage the rainforest sustainably.</a:t>
            </a:r>
          </a:p>
        </p:txBody>
      </p: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EC3F40D9-5AFF-931D-3828-6E50FC961718}"/>
              </a:ext>
            </a:extLst>
          </p:cNvPr>
          <p:cNvCxnSpPr>
            <a:cxnSpLocks/>
            <a:stCxn id="89" idx="0"/>
          </p:cNvCxnSpPr>
          <p:nvPr/>
        </p:nvCxnSpPr>
        <p:spPr>
          <a:xfrm flipV="1">
            <a:off x="7298574" y="4603747"/>
            <a:ext cx="0" cy="40427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08">
            <a:extLst>
              <a:ext uri="{FF2B5EF4-FFF2-40B4-BE49-F238E27FC236}">
                <a16:creationId xmlns:a16="http://schemas.microsoft.com/office/drawing/2014/main" id="{DBB72E4C-1DF8-79E2-30DE-62C4EDB16478}"/>
              </a:ext>
            </a:extLst>
          </p:cNvPr>
          <p:cNvSpPr txBox="1"/>
          <p:nvPr/>
        </p:nvSpPr>
        <p:spPr>
          <a:xfrm>
            <a:off x="8477174" y="1643570"/>
            <a:ext cx="1036720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Development opportunities in hot desert environments.</a:t>
            </a:r>
            <a:endParaRPr lang="en-US" sz="1050" dirty="0"/>
          </a:p>
        </p:txBody>
      </p: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BF6FA927-7A5F-A3E1-06B1-BC2B407D3879}"/>
              </a:ext>
            </a:extLst>
          </p:cNvPr>
          <p:cNvCxnSpPr>
            <a:cxnSpLocks/>
            <a:stCxn id="109" idx="2"/>
          </p:cNvCxnSpPr>
          <p:nvPr/>
        </p:nvCxnSpPr>
        <p:spPr>
          <a:xfrm flipH="1">
            <a:off x="8354021" y="2382234"/>
            <a:ext cx="641513" cy="39155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110">
            <a:extLst>
              <a:ext uri="{FF2B5EF4-FFF2-40B4-BE49-F238E27FC236}">
                <a16:creationId xmlns:a16="http://schemas.microsoft.com/office/drawing/2014/main" id="{5576E973-238A-A4C6-C2E1-D33E1B176EF5}"/>
              </a:ext>
            </a:extLst>
          </p:cNvPr>
          <p:cNvSpPr txBox="1"/>
          <p:nvPr/>
        </p:nvSpPr>
        <p:spPr>
          <a:xfrm>
            <a:off x="4127784" y="1361579"/>
            <a:ext cx="1164064" cy="5770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four:  </a:t>
            </a:r>
          </a:p>
          <a:p>
            <a:pPr algn="ctr"/>
            <a:r>
              <a:rPr lang="en-US" sz="1050" b="1" dirty="0"/>
              <a:t>Changing Economic World </a:t>
            </a:r>
          </a:p>
        </p:txBody>
      </p: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CCB7195B-C531-5C1E-A6B3-A6C19ED72E12}"/>
              </a:ext>
            </a:extLst>
          </p:cNvPr>
          <p:cNvCxnSpPr>
            <a:cxnSpLocks/>
            <a:stCxn id="111" idx="2"/>
          </p:cNvCxnSpPr>
          <p:nvPr/>
        </p:nvCxnSpPr>
        <p:spPr>
          <a:xfrm>
            <a:off x="4709816" y="1938660"/>
            <a:ext cx="0" cy="4845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TextBox 120">
            <a:extLst>
              <a:ext uri="{FF2B5EF4-FFF2-40B4-BE49-F238E27FC236}">
                <a16:creationId xmlns:a16="http://schemas.microsoft.com/office/drawing/2014/main" id="{571E64A8-2EE2-FD36-3C04-17AFD215D451}"/>
              </a:ext>
            </a:extLst>
          </p:cNvPr>
          <p:cNvSpPr txBox="1"/>
          <p:nvPr/>
        </p:nvSpPr>
        <p:spPr>
          <a:xfrm>
            <a:off x="6015701" y="1547106"/>
            <a:ext cx="1038650" cy="41857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Causes of desertification.</a:t>
            </a:r>
            <a:endParaRPr lang="en-US" sz="1050" dirty="0"/>
          </a:p>
        </p:txBody>
      </p: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B04ADDAB-327C-58C7-0B16-C32D0C6EC24F}"/>
              </a:ext>
            </a:extLst>
          </p:cNvPr>
          <p:cNvCxnSpPr>
            <a:cxnSpLocks/>
            <a:stCxn id="121" idx="2"/>
          </p:cNvCxnSpPr>
          <p:nvPr/>
        </p:nvCxnSpPr>
        <p:spPr>
          <a:xfrm>
            <a:off x="6535026" y="1965682"/>
            <a:ext cx="0" cy="45754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Box 124">
            <a:extLst>
              <a:ext uri="{FF2B5EF4-FFF2-40B4-BE49-F238E27FC236}">
                <a16:creationId xmlns:a16="http://schemas.microsoft.com/office/drawing/2014/main" id="{D87F0DB3-2C69-2BFE-DCC1-A9B7A2382E81}"/>
              </a:ext>
            </a:extLst>
          </p:cNvPr>
          <p:cNvSpPr txBox="1"/>
          <p:nvPr/>
        </p:nvSpPr>
        <p:spPr>
          <a:xfrm>
            <a:off x="4770390" y="2890015"/>
            <a:ext cx="1438038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Strategies used to reduce the risk of desertification.</a:t>
            </a:r>
            <a:endParaRPr lang="en-US" sz="1050" dirty="0"/>
          </a:p>
        </p:txBody>
      </p: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9E7E06E2-DB41-EBDA-E602-C22D229FBF7B}"/>
              </a:ext>
            </a:extLst>
          </p:cNvPr>
          <p:cNvCxnSpPr>
            <a:cxnSpLocks/>
            <a:stCxn id="125" idx="0"/>
          </p:cNvCxnSpPr>
          <p:nvPr/>
        </p:nvCxnSpPr>
        <p:spPr>
          <a:xfrm flipV="1">
            <a:off x="5489409" y="2437585"/>
            <a:ext cx="0" cy="45243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Rectangle 169">
            <a:extLst>
              <a:ext uri="{FF2B5EF4-FFF2-40B4-BE49-F238E27FC236}">
                <a16:creationId xmlns:a16="http://schemas.microsoft.com/office/drawing/2014/main" id="{3C3410D9-3D20-08A3-3C6A-9BE3479400CC}"/>
              </a:ext>
            </a:extLst>
          </p:cNvPr>
          <p:cNvSpPr/>
          <p:nvPr/>
        </p:nvSpPr>
        <p:spPr>
          <a:xfrm rot="16200000">
            <a:off x="-84945" y="1253715"/>
            <a:ext cx="1490468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cxnSp>
        <p:nvCxnSpPr>
          <p:cNvPr id="175" name="Straight Connector 174">
            <a:extLst>
              <a:ext uri="{FF2B5EF4-FFF2-40B4-BE49-F238E27FC236}">
                <a16:creationId xmlns:a16="http://schemas.microsoft.com/office/drawing/2014/main" id="{3B9A80C2-06FA-0886-545F-36BC858338B7}"/>
              </a:ext>
            </a:extLst>
          </p:cNvPr>
          <p:cNvCxnSpPr>
            <a:cxnSpLocks/>
            <a:stCxn id="170" idx="3"/>
          </p:cNvCxnSpPr>
          <p:nvPr/>
        </p:nvCxnSpPr>
        <p:spPr>
          <a:xfrm flipH="1">
            <a:off x="641699" y="768101"/>
            <a:ext cx="18590" cy="1642678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3605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EC251E-8FCA-AE23-FBCA-8E12076008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4281FFF8-7122-CBA6-F72E-2918D6760DCC}"/>
              </a:ext>
            </a:extLst>
          </p:cNvPr>
          <p:cNvSpPr/>
          <p:nvPr/>
        </p:nvSpPr>
        <p:spPr>
          <a:xfrm rot="16200000">
            <a:off x="424378" y="1935876"/>
            <a:ext cx="471819" cy="51285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E5D2FD0A-0EEB-9AFC-785A-DE33AA04EDA6}"/>
              </a:ext>
            </a:extLst>
          </p:cNvPr>
          <p:cNvSpPr/>
          <p:nvPr/>
        </p:nvSpPr>
        <p:spPr>
          <a:xfrm>
            <a:off x="460376" y="4294210"/>
            <a:ext cx="7569968" cy="618493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D494C1C3-2A33-489F-9177-F5471E440C88}"/>
              </a:ext>
            </a:extLst>
          </p:cNvPr>
          <p:cNvSpPr/>
          <p:nvPr/>
        </p:nvSpPr>
        <p:spPr>
          <a:xfrm rot="5400000" flipH="1">
            <a:off x="6413962" y="2473323"/>
            <a:ext cx="2734093" cy="2131835"/>
          </a:xfrm>
          <a:prstGeom prst="blockArc">
            <a:avLst>
              <a:gd name="adj1" fmla="val 10947173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9F94913C-208C-96D0-AD06-E87D120B2B40}"/>
              </a:ext>
            </a:extLst>
          </p:cNvPr>
          <p:cNvSpPr/>
          <p:nvPr/>
        </p:nvSpPr>
        <p:spPr>
          <a:xfrm>
            <a:off x="403861" y="2171131"/>
            <a:ext cx="7501535" cy="60928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AFE71A36-4B44-ECE2-F212-6B3E150050E8}"/>
              </a:ext>
            </a:extLst>
          </p:cNvPr>
          <p:cNvCxnSpPr>
            <a:cxnSpLocks/>
          </p:cNvCxnSpPr>
          <p:nvPr/>
        </p:nvCxnSpPr>
        <p:spPr>
          <a:xfrm>
            <a:off x="566503" y="4596266"/>
            <a:ext cx="7470542" cy="0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>
            <a:extLst>
              <a:ext uri="{FF2B5EF4-FFF2-40B4-BE49-F238E27FC236}">
                <a16:creationId xmlns:a16="http://schemas.microsoft.com/office/drawing/2014/main" id="{1C30ABC7-9365-5AA6-AD1F-1DFDDE66B8F7}"/>
              </a:ext>
            </a:extLst>
          </p:cNvPr>
          <p:cNvSpPr/>
          <p:nvPr/>
        </p:nvSpPr>
        <p:spPr>
          <a:xfrm>
            <a:off x="-13775" y="114972"/>
            <a:ext cx="9589407" cy="64253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tx2"/>
              </a:solidFill>
            </a:endParaRPr>
          </a:p>
        </p:txBody>
      </p:sp>
      <p:sp>
        <p:nvSpPr>
          <p:cNvPr id="153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7875A612-3BFB-610A-4246-40F82E75C9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00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7606D6C4-4D66-4A9E-30EF-64E4F8D6D5C1}"/>
              </a:ext>
            </a:extLst>
          </p:cNvPr>
          <p:cNvSpPr/>
          <p:nvPr/>
        </p:nvSpPr>
        <p:spPr>
          <a:xfrm>
            <a:off x="25567" y="41035"/>
            <a:ext cx="57304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Amasis MT Pro Black" panose="02040A04050005020304" pitchFamily="18" charset="0"/>
              </a:rPr>
              <a:t>YEAR 10 – GEOGRAPHY</a:t>
            </a:r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9A8E2759-B627-3FE4-6B7B-0C0430B21C77}"/>
              </a:ext>
            </a:extLst>
          </p:cNvPr>
          <p:cNvCxnSpPr>
            <a:cxnSpLocks/>
            <a:stCxn id="16" idx="1"/>
          </p:cNvCxnSpPr>
          <p:nvPr/>
        </p:nvCxnSpPr>
        <p:spPr>
          <a:xfrm flipV="1">
            <a:off x="660288" y="2423225"/>
            <a:ext cx="7245108" cy="4987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6" name="Arc 155">
            <a:extLst>
              <a:ext uri="{FF2B5EF4-FFF2-40B4-BE49-F238E27FC236}">
                <a16:creationId xmlns:a16="http://schemas.microsoft.com/office/drawing/2014/main" id="{5BD98A9F-E084-5FA1-CAEB-798A31BC2887}"/>
              </a:ext>
            </a:extLst>
          </p:cNvPr>
          <p:cNvSpPr/>
          <p:nvPr/>
        </p:nvSpPr>
        <p:spPr>
          <a:xfrm>
            <a:off x="7228634" y="2428212"/>
            <a:ext cx="1286159" cy="2213485"/>
          </a:xfrm>
          <a:prstGeom prst="arc">
            <a:avLst>
              <a:gd name="adj1" fmla="val 16120637"/>
              <a:gd name="adj2" fmla="val 4712289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04BB86D5-6C88-A2F6-5D27-6C705E11084E}"/>
              </a:ext>
            </a:extLst>
          </p:cNvPr>
          <p:cNvGrpSpPr/>
          <p:nvPr/>
        </p:nvGrpSpPr>
        <p:grpSpPr>
          <a:xfrm>
            <a:off x="86480" y="3986697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145ED8E0-2AB9-E1EA-9C4A-6DA9CC81D376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A5CFDE80-4F41-9010-F433-376744BC1AFB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6217C047-0686-9BB9-9C04-C2FAEB36D9FB}"/>
                </a:ext>
              </a:extLst>
            </p:cNvPr>
            <p:cNvSpPr txBox="1"/>
            <p:nvPr/>
          </p:nvSpPr>
          <p:spPr>
            <a:xfrm>
              <a:off x="1234073" y="4230055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MAY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pic>
        <p:nvPicPr>
          <p:cNvPr id="30" name="Picture 29">
            <a:extLst>
              <a:ext uri="{FF2B5EF4-FFF2-40B4-BE49-F238E27FC236}">
                <a16:creationId xmlns:a16="http://schemas.microsoft.com/office/drawing/2014/main" id="{26D99FEC-8CCC-C0C5-7C90-4A9845CEBD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grpSp>
        <p:nvGrpSpPr>
          <p:cNvPr id="1041" name="Group 1040">
            <a:extLst>
              <a:ext uri="{FF2B5EF4-FFF2-40B4-BE49-F238E27FC236}">
                <a16:creationId xmlns:a16="http://schemas.microsoft.com/office/drawing/2014/main" id="{1F9C13AE-2365-F00F-8FA5-B87383F1A86C}"/>
              </a:ext>
            </a:extLst>
          </p:cNvPr>
          <p:cNvGrpSpPr/>
          <p:nvPr/>
        </p:nvGrpSpPr>
        <p:grpSpPr>
          <a:xfrm>
            <a:off x="1184738" y="4186611"/>
            <a:ext cx="1528016" cy="766601"/>
            <a:chOff x="1212628" y="4031237"/>
            <a:chExt cx="1214980" cy="1304869"/>
          </a:xfrm>
        </p:grpSpPr>
        <p:sp>
          <p:nvSpPr>
            <p:cNvPr id="1043" name="Oval 1042">
              <a:extLst>
                <a:ext uri="{FF2B5EF4-FFF2-40B4-BE49-F238E27FC236}">
                  <a16:creationId xmlns:a16="http://schemas.microsoft.com/office/drawing/2014/main" id="{8A46D6ED-F5D4-3000-C677-1C511160DF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45" name="Oval 1044">
              <a:extLst>
                <a:ext uri="{FF2B5EF4-FFF2-40B4-BE49-F238E27FC236}">
                  <a16:creationId xmlns:a16="http://schemas.microsoft.com/office/drawing/2014/main" id="{97E2F098-DAFB-331B-5549-DF148CA3F8ED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solidFill>
                    <a:schemeClr val="tx1"/>
                  </a:solidFill>
                </a:rPr>
                <a:t>Assessment Three </a:t>
              </a:r>
            </a:p>
          </p:txBody>
        </p:sp>
      </p:grpSp>
      <p:pic>
        <p:nvPicPr>
          <p:cNvPr id="192" name="Graphic 191" descr="Scribble with solid fill">
            <a:extLst>
              <a:ext uri="{FF2B5EF4-FFF2-40B4-BE49-F238E27FC236}">
                <a16:creationId xmlns:a16="http://schemas.microsoft.com/office/drawing/2014/main" id="{FD02DAF3-072E-4415-E102-5EBACE2595A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309201" y="433602"/>
            <a:ext cx="564514" cy="564514"/>
          </a:xfrm>
          <a:prstGeom prst="rect">
            <a:avLst/>
          </a:prstGeom>
        </p:spPr>
      </p:pic>
      <p:sp>
        <p:nvSpPr>
          <p:cNvPr id="199" name="TextBox 198">
            <a:extLst>
              <a:ext uri="{FF2B5EF4-FFF2-40B4-BE49-F238E27FC236}">
                <a16:creationId xmlns:a16="http://schemas.microsoft.com/office/drawing/2014/main" id="{F74CDACD-6F1A-E047-2EEE-493FF3FE2E2E}"/>
              </a:ext>
            </a:extLst>
          </p:cNvPr>
          <p:cNvSpPr txBox="1"/>
          <p:nvPr/>
        </p:nvSpPr>
        <p:spPr>
          <a:xfrm>
            <a:off x="2666396" y="3612344"/>
            <a:ext cx="1787174" cy="5816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Location and importance of Nigeria and its context to the wider world.  </a:t>
            </a:r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id="{D4A00F41-617F-82AD-0111-4EB4E81CB089}"/>
              </a:ext>
            </a:extLst>
          </p:cNvPr>
          <p:cNvSpPr txBox="1"/>
          <p:nvPr/>
        </p:nvSpPr>
        <p:spPr>
          <a:xfrm>
            <a:off x="3649524" y="5036946"/>
            <a:ext cx="1839885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Nigeria's changing industrial structure and the role of transnational corporations. </a:t>
            </a:r>
            <a:endParaRPr lang="en-US" sz="1050" dirty="0"/>
          </a:p>
        </p:txBody>
      </p: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FDF4F161-ED67-8495-E400-E43B0709C4C3}"/>
              </a:ext>
            </a:extLst>
          </p:cNvPr>
          <p:cNvCxnSpPr>
            <a:cxnSpLocks/>
            <a:stCxn id="200" idx="0"/>
          </p:cNvCxnSpPr>
          <p:nvPr/>
        </p:nvCxnSpPr>
        <p:spPr>
          <a:xfrm flipV="1">
            <a:off x="4569467" y="4618699"/>
            <a:ext cx="0" cy="41824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170E9EBD-6F88-6EED-E80D-E984D35242CD}"/>
              </a:ext>
            </a:extLst>
          </p:cNvPr>
          <p:cNvCxnSpPr>
            <a:cxnSpLocks/>
            <a:stCxn id="199" idx="2"/>
          </p:cNvCxnSpPr>
          <p:nvPr/>
        </p:nvCxnSpPr>
        <p:spPr>
          <a:xfrm flipH="1">
            <a:off x="3553225" y="4194042"/>
            <a:ext cx="6758" cy="4022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2" name="TextBox 221">
            <a:extLst>
              <a:ext uri="{FF2B5EF4-FFF2-40B4-BE49-F238E27FC236}">
                <a16:creationId xmlns:a16="http://schemas.microsoft.com/office/drawing/2014/main" id="{14907C12-4450-E465-5067-858FC1515590}"/>
              </a:ext>
            </a:extLst>
          </p:cNvPr>
          <p:cNvSpPr txBox="1"/>
          <p:nvPr/>
        </p:nvSpPr>
        <p:spPr>
          <a:xfrm>
            <a:off x="6619236" y="3070804"/>
            <a:ext cx="1286160" cy="41549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Causes of economic change in the UK.</a:t>
            </a:r>
            <a:endParaRPr lang="en-US" sz="1050" dirty="0"/>
          </a:p>
        </p:txBody>
      </p:sp>
      <p:cxnSp>
        <p:nvCxnSpPr>
          <p:cNvPr id="223" name="Straight Connector 222">
            <a:extLst>
              <a:ext uri="{FF2B5EF4-FFF2-40B4-BE49-F238E27FC236}">
                <a16:creationId xmlns:a16="http://schemas.microsoft.com/office/drawing/2014/main" id="{9380E9AD-DC0E-9883-8545-0EF3FAA1D8EA}"/>
              </a:ext>
            </a:extLst>
          </p:cNvPr>
          <p:cNvCxnSpPr>
            <a:cxnSpLocks/>
            <a:stCxn id="222" idx="3"/>
          </p:cNvCxnSpPr>
          <p:nvPr/>
        </p:nvCxnSpPr>
        <p:spPr>
          <a:xfrm>
            <a:off x="7905396" y="3278553"/>
            <a:ext cx="609397" cy="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7" name="TextBox 226">
            <a:extLst>
              <a:ext uri="{FF2B5EF4-FFF2-40B4-BE49-F238E27FC236}">
                <a16:creationId xmlns:a16="http://schemas.microsoft.com/office/drawing/2014/main" id="{3BE2E366-2D8E-AADF-B484-E79814FE5A2F}"/>
              </a:ext>
            </a:extLst>
          </p:cNvPr>
          <p:cNvSpPr txBox="1"/>
          <p:nvPr/>
        </p:nvSpPr>
        <p:spPr>
          <a:xfrm>
            <a:off x="6155192" y="1072253"/>
            <a:ext cx="1822064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Impacts of industry on the physical environment and how it can be more environmentally sustainable.</a:t>
            </a:r>
            <a:endParaRPr lang="en-US" sz="1050" dirty="0"/>
          </a:p>
        </p:txBody>
      </p:sp>
      <p:cxnSp>
        <p:nvCxnSpPr>
          <p:cNvPr id="228" name="Straight Connector 227">
            <a:extLst>
              <a:ext uri="{FF2B5EF4-FFF2-40B4-BE49-F238E27FC236}">
                <a16:creationId xmlns:a16="http://schemas.microsoft.com/office/drawing/2014/main" id="{7FD38E0C-6564-2471-6632-B47AF0B6FCAA}"/>
              </a:ext>
            </a:extLst>
          </p:cNvPr>
          <p:cNvCxnSpPr>
            <a:cxnSpLocks/>
            <a:stCxn id="227" idx="2"/>
          </p:cNvCxnSpPr>
          <p:nvPr/>
        </p:nvCxnSpPr>
        <p:spPr>
          <a:xfrm flipH="1">
            <a:off x="7051298" y="1810917"/>
            <a:ext cx="14926" cy="62016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9" name="TextBox 238">
            <a:extLst>
              <a:ext uri="{FF2B5EF4-FFF2-40B4-BE49-F238E27FC236}">
                <a16:creationId xmlns:a16="http://schemas.microsoft.com/office/drawing/2014/main" id="{7AD05BAF-C79C-4887-D598-C029A5C8FE56}"/>
              </a:ext>
            </a:extLst>
          </p:cNvPr>
          <p:cNvSpPr txBox="1"/>
          <p:nvPr/>
        </p:nvSpPr>
        <p:spPr>
          <a:xfrm>
            <a:off x="4800600" y="2894538"/>
            <a:ext cx="1655784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Social and economic changes of two contrasting rural landscapes.</a:t>
            </a:r>
            <a:endParaRPr lang="en-US" sz="1050" dirty="0"/>
          </a:p>
        </p:txBody>
      </p:sp>
      <p:sp>
        <p:nvSpPr>
          <p:cNvPr id="242" name="TextBox 241">
            <a:extLst>
              <a:ext uri="{FF2B5EF4-FFF2-40B4-BE49-F238E27FC236}">
                <a16:creationId xmlns:a16="http://schemas.microsoft.com/office/drawing/2014/main" id="{3B36982F-035D-C330-3286-EEC4618EDCF0}"/>
              </a:ext>
            </a:extLst>
          </p:cNvPr>
          <p:cNvSpPr txBox="1"/>
          <p:nvPr/>
        </p:nvSpPr>
        <p:spPr>
          <a:xfrm>
            <a:off x="2334263" y="2882952"/>
            <a:ext cx="2065392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The north–south divide and strategies used in an attempt to resolve regional differences.</a:t>
            </a:r>
          </a:p>
        </p:txBody>
      </p:sp>
      <p:sp>
        <p:nvSpPr>
          <p:cNvPr id="252" name="TextBox 251">
            <a:extLst>
              <a:ext uri="{FF2B5EF4-FFF2-40B4-BE49-F238E27FC236}">
                <a16:creationId xmlns:a16="http://schemas.microsoft.com/office/drawing/2014/main" id="{484C042E-802E-7168-F032-2E68E7B372ED}"/>
              </a:ext>
            </a:extLst>
          </p:cNvPr>
          <p:cNvSpPr txBox="1"/>
          <p:nvPr/>
        </p:nvSpPr>
        <p:spPr>
          <a:xfrm>
            <a:off x="1552322" y="1427953"/>
            <a:ext cx="1315367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The place of the UK in the wider world. </a:t>
            </a:r>
            <a:endParaRPr lang="en-US" sz="1050" dirty="0"/>
          </a:p>
        </p:txBody>
      </p:sp>
      <p:cxnSp>
        <p:nvCxnSpPr>
          <p:cNvPr id="256" name="Straight Connector 255">
            <a:extLst>
              <a:ext uri="{FF2B5EF4-FFF2-40B4-BE49-F238E27FC236}">
                <a16:creationId xmlns:a16="http://schemas.microsoft.com/office/drawing/2014/main" id="{CD633AA5-3E4F-1956-8F19-C7A3A3B0959A}"/>
              </a:ext>
            </a:extLst>
          </p:cNvPr>
          <p:cNvCxnSpPr>
            <a:cxnSpLocks/>
            <a:stCxn id="242" idx="0"/>
          </p:cNvCxnSpPr>
          <p:nvPr/>
        </p:nvCxnSpPr>
        <p:spPr>
          <a:xfrm flipV="1">
            <a:off x="3366959" y="2439486"/>
            <a:ext cx="22677" cy="44346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9" name="Straight Connector 258">
            <a:extLst>
              <a:ext uri="{FF2B5EF4-FFF2-40B4-BE49-F238E27FC236}">
                <a16:creationId xmlns:a16="http://schemas.microsoft.com/office/drawing/2014/main" id="{16ACDC8E-6582-937C-CA7A-90E71920DE68}"/>
              </a:ext>
            </a:extLst>
          </p:cNvPr>
          <p:cNvCxnSpPr>
            <a:cxnSpLocks/>
            <a:stCxn id="239" idx="0"/>
          </p:cNvCxnSpPr>
          <p:nvPr/>
        </p:nvCxnSpPr>
        <p:spPr>
          <a:xfrm flipV="1">
            <a:off x="5628492" y="2451072"/>
            <a:ext cx="1666" cy="44346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81FD3304-A0B3-13D6-B0C8-5C1E7B808766}"/>
              </a:ext>
            </a:extLst>
          </p:cNvPr>
          <p:cNvCxnSpPr>
            <a:cxnSpLocks/>
            <a:stCxn id="295" idx="2"/>
          </p:cNvCxnSpPr>
          <p:nvPr/>
        </p:nvCxnSpPr>
        <p:spPr>
          <a:xfrm>
            <a:off x="4915529" y="1793746"/>
            <a:ext cx="5072" cy="65697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5" name="TextBox 294">
            <a:extLst>
              <a:ext uri="{FF2B5EF4-FFF2-40B4-BE49-F238E27FC236}">
                <a16:creationId xmlns:a16="http://schemas.microsoft.com/office/drawing/2014/main" id="{958854AD-75F0-CB47-6BD4-8FB67F79BB60}"/>
              </a:ext>
            </a:extLst>
          </p:cNvPr>
          <p:cNvSpPr txBox="1"/>
          <p:nvPr/>
        </p:nvSpPr>
        <p:spPr>
          <a:xfrm>
            <a:off x="4004496" y="1055082"/>
            <a:ext cx="1822065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Improvements and new developments to UK road and rail infrastructure, port and airport capacity.</a:t>
            </a:r>
          </a:p>
        </p:txBody>
      </p: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C7056581-5BF5-3A57-9CA6-E73CD237E70C}"/>
              </a:ext>
            </a:extLst>
          </p:cNvPr>
          <p:cNvCxnSpPr>
            <a:cxnSpLocks/>
          </p:cNvCxnSpPr>
          <p:nvPr/>
        </p:nvCxnSpPr>
        <p:spPr>
          <a:xfrm>
            <a:off x="7160425" y="4197457"/>
            <a:ext cx="0" cy="44424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930FD51-C138-8204-A956-FFD6D3BFCBC8}"/>
              </a:ext>
            </a:extLst>
          </p:cNvPr>
          <p:cNvCxnSpPr>
            <a:cxnSpLocks/>
            <a:stCxn id="20" idx="3"/>
            <a:endCxn id="16" idx="1"/>
          </p:cNvCxnSpPr>
          <p:nvPr/>
        </p:nvCxnSpPr>
        <p:spPr>
          <a:xfrm>
            <a:off x="637611" y="1958515"/>
            <a:ext cx="22677" cy="469697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riangle 70">
            <a:extLst>
              <a:ext uri="{FF2B5EF4-FFF2-40B4-BE49-F238E27FC236}">
                <a16:creationId xmlns:a16="http://schemas.microsoft.com/office/drawing/2014/main" id="{4B598B2C-18FE-0BA5-3F6F-B738122E8E54}"/>
              </a:ext>
            </a:extLst>
          </p:cNvPr>
          <p:cNvSpPr/>
          <p:nvPr/>
        </p:nvSpPr>
        <p:spPr>
          <a:xfrm>
            <a:off x="116455" y="1424702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pic>
        <p:nvPicPr>
          <p:cNvPr id="21" name="Graphic 20" descr="Scribble with solid fill">
            <a:extLst>
              <a:ext uri="{FF2B5EF4-FFF2-40B4-BE49-F238E27FC236}">
                <a16:creationId xmlns:a16="http://schemas.microsoft.com/office/drawing/2014/main" id="{26D34ACB-FD1A-D8E2-19D7-A16D0675E60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26221" y="847302"/>
            <a:ext cx="564514" cy="564514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7A7E04DF-0DE6-E0F9-E490-A9192BE71FE8}"/>
              </a:ext>
            </a:extLst>
          </p:cNvPr>
          <p:cNvSpPr/>
          <p:nvPr/>
        </p:nvSpPr>
        <p:spPr>
          <a:xfrm>
            <a:off x="121273" y="910203"/>
            <a:ext cx="1024868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Progress into Y11</a:t>
            </a:r>
          </a:p>
          <a:p>
            <a:pPr algn="ctr"/>
            <a:r>
              <a:rPr lang="en-GB" sz="1200" b="1" dirty="0"/>
              <a:t>Geography 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74AA9765-1F8D-9303-4848-F8472536494F}"/>
              </a:ext>
            </a:extLst>
          </p:cNvPr>
          <p:cNvCxnSpPr>
            <a:cxnSpLocks/>
            <a:stCxn id="252" idx="2"/>
          </p:cNvCxnSpPr>
          <p:nvPr/>
        </p:nvCxnSpPr>
        <p:spPr>
          <a:xfrm>
            <a:off x="2210006" y="1843451"/>
            <a:ext cx="0" cy="50413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55FEA068-BBA0-7345-FC3C-AA6B60C5854B}"/>
              </a:ext>
            </a:extLst>
          </p:cNvPr>
          <p:cNvSpPr txBox="1"/>
          <p:nvPr/>
        </p:nvSpPr>
        <p:spPr>
          <a:xfrm>
            <a:off x="6239555" y="3616961"/>
            <a:ext cx="1680941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International aid in Nigeria and its impacts on the receiving country.</a:t>
            </a:r>
          </a:p>
        </p:txBody>
      </p: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A09AF77B-E60C-2BF4-62BF-3B768CD0C5DD}"/>
              </a:ext>
            </a:extLst>
          </p:cNvPr>
          <p:cNvCxnSpPr>
            <a:cxnSpLocks/>
          </p:cNvCxnSpPr>
          <p:nvPr/>
        </p:nvCxnSpPr>
        <p:spPr>
          <a:xfrm flipV="1">
            <a:off x="6367649" y="4634388"/>
            <a:ext cx="0" cy="69109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732AF35A-FC31-2DEE-7A16-5F91D52B09FA}"/>
              </a:ext>
            </a:extLst>
          </p:cNvPr>
          <p:cNvCxnSpPr>
            <a:cxnSpLocks/>
            <a:stCxn id="109" idx="2"/>
          </p:cNvCxnSpPr>
          <p:nvPr/>
        </p:nvCxnSpPr>
        <p:spPr>
          <a:xfrm flipH="1">
            <a:off x="8354021" y="2220651"/>
            <a:ext cx="527470" cy="5531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Box 124">
            <a:extLst>
              <a:ext uri="{FF2B5EF4-FFF2-40B4-BE49-F238E27FC236}">
                <a16:creationId xmlns:a16="http://schemas.microsoft.com/office/drawing/2014/main" id="{FF7E084E-AC4E-7F42-E036-BD49E009F298}"/>
              </a:ext>
            </a:extLst>
          </p:cNvPr>
          <p:cNvSpPr txBox="1"/>
          <p:nvPr/>
        </p:nvSpPr>
        <p:spPr>
          <a:xfrm>
            <a:off x="352696" y="2933611"/>
            <a:ext cx="1646731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/>
              <a:t>Economic and political links: the European Union (EU) and Commonwealth.</a:t>
            </a:r>
            <a:endParaRPr lang="en-US" sz="1050" dirty="0"/>
          </a:p>
        </p:txBody>
      </p: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21A0CB66-037E-8035-21CD-AB7CEDC85A97}"/>
              </a:ext>
            </a:extLst>
          </p:cNvPr>
          <p:cNvCxnSpPr>
            <a:cxnSpLocks/>
            <a:stCxn id="125" idx="0"/>
          </p:cNvCxnSpPr>
          <p:nvPr/>
        </p:nvCxnSpPr>
        <p:spPr>
          <a:xfrm flipV="1">
            <a:off x="1176062" y="2439486"/>
            <a:ext cx="0" cy="49412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B3F2A74E-671B-6DE9-8CC6-EE41CD84DF95}"/>
              </a:ext>
            </a:extLst>
          </p:cNvPr>
          <p:cNvSpPr txBox="1"/>
          <p:nvPr/>
        </p:nvSpPr>
        <p:spPr>
          <a:xfrm>
            <a:off x="4960233" y="3690596"/>
            <a:ext cx="944448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Shell oil in Nigeria.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5F6D6B2-8B99-C25B-5DA7-332CA6890D4F}"/>
              </a:ext>
            </a:extLst>
          </p:cNvPr>
          <p:cNvCxnSpPr>
            <a:cxnSpLocks/>
            <a:stCxn id="33" idx="2"/>
          </p:cNvCxnSpPr>
          <p:nvPr/>
        </p:nvCxnSpPr>
        <p:spPr>
          <a:xfrm>
            <a:off x="5432457" y="4106094"/>
            <a:ext cx="0" cy="49017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6" name="TextBox 225">
            <a:extLst>
              <a:ext uri="{FF2B5EF4-FFF2-40B4-BE49-F238E27FC236}">
                <a16:creationId xmlns:a16="http://schemas.microsoft.com/office/drawing/2014/main" id="{46E7487F-B33D-E514-2219-5FFD12117E30}"/>
              </a:ext>
            </a:extLst>
          </p:cNvPr>
          <p:cNvSpPr txBox="1"/>
          <p:nvPr/>
        </p:nvSpPr>
        <p:spPr>
          <a:xfrm>
            <a:off x="5617716" y="5036946"/>
            <a:ext cx="2412628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Nigeria’s rapid economic development leading to significant social, political, environmental and cultural change.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9A6F7685-1D43-A3B5-4879-1132E0C7D4C1}"/>
              </a:ext>
            </a:extLst>
          </p:cNvPr>
          <p:cNvSpPr txBox="1"/>
          <p:nvPr/>
        </p:nvSpPr>
        <p:spPr>
          <a:xfrm>
            <a:off x="8249088" y="1643570"/>
            <a:ext cx="1264806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The UK </a:t>
            </a:r>
            <a:r>
              <a:rPr lang="en-GB" sz="1050" dirty="0"/>
              <a:t>moving towards a post-industrial economy.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939442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Rectangle 138">
            <a:extLst>
              <a:ext uri="{FF2B5EF4-FFF2-40B4-BE49-F238E27FC236}">
                <a16:creationId xmlns:a16="http://schemas.microsoft.com/office/drawing/2014/main" id="{966E969F-C727-4BFF-AAE5-6856E8A06B88}"/>
              </a:ext>
            </a:extLst>
          </p:cNvPr>
          <p:cNvSpPr/>
          <p:nvPr/>
        </p:nvSpPr>
        <p:spPr>
          <a:xfrm>
            <a:off x="2015961" y="6395206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581604" y="1717907"/>
            <a:ext cx="525332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0677CBE9-CC1D-4211-9EAB-815B981A66AD}"/>
              </a:ext>
            </a:extLst>
          </p:cNvPr>
          <p:cNvSpPr/>
          <p:nvPr/>
        </p:nvSpPr>
        <p:spPr>
          <a:xfrm rot="16200000">
            <a:off x="723063" y="8957875"/>
            <a:ext cx="2776503" cy="2193925"/>
          </a:xfrm>
          <a:prstGeom prst="blockArc">
            <a:avLst>
              <a:gd name="adj1" fmla="val 10466709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64291F4-B294-4EAE-BE6A-1E698E71AAF3}"/>
              </a:ext>
            </a:extLst>
          </p:cNvPr>
          <p:cNvSpPr/>
          <p:nvPr/>
        </p:nvSpPr>
        <p:spPr>
          <a:xfrm>
            <a:off x="2015961" y="8666587"/>
            <a:ext cx="5933401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7A8EDCF-3A87-4473-8233-69B87B9FA5D3}"/>
              </a:ext>
            </a:extLst>
          </p:cNvPr>
          <p:cNvSpPr/>
          <p:nvPr/>
        </p:nvSpPr>
        <p:spPr>
          <a:xfrm rot="5400000" flipH="1">
            <a:off x="6486290" y="6725065"/>
            <a:ext cx="2885395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3346435E-0FC4-4067-8FA9-4AA7CB3FC6A7}"/>
              </a:ext>
            </a:extLst>
          </p:cNvPr>
          <p:cNvSpPr/>
          <p:nvPr/>
        </p:nvSpPr>
        <p:spPr>
          <a:xfrm rot="16200000">
            <a:off x="700439" y="4545263"/>
            <a:ext cx="2709718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FDD44234-9F7E-478C-A1C7-83ECF0C22A09}"/>
              </a:ext>
            </a:extLst>
          </p:cNvPr>
          <p:cNvSpPr/>
          <p:nvPr/>
        </p:nvSpPr>
        <p:spPr>
          <a:xfrm>
            <a:off x="2069281" y="4294209"/>
            <a:ext cx="5961062" cy="639797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55289239-78C7-4CED-AAF8-AAD155B63115}"/>
              </a:ext>
            </a:extLst>
          </p:cNvPr>
          <p:cNvSpPr/>
          <p:nvPr/>
        </p:nvSpPr>
        <p:spPr>
          <a:xfrm rot="5400000" flipH="1">
            <a:off x="6395911" y="2491372"/>
            <a:ext cx="2770192" cy="2131835"/>
          </a:xfrm>
          <a:prstGeom prst="blockArc">
            <a:avLst>
              <a:gd name="adj1" fmla="val 10987178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4418F8-8DC8-4229-A64B-ACE2420AAA07}"/>
              </a:ext>
            </a:extLst>
          </p:cNvPr>
          <p:cNvSpPr/>
          <p:nvPr/>
        </p:nvSpPr>
        <p:spPr>
          <a:xfrm>
            <a:off x="584651" y="2172195"/>
            <a:ext cx="7197733" cy="58410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1DA01F9E-3264-4301-B353-70C87CE34286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cxnSp>
        <p:nvCxnSpPr>
          <p:cNvPr id="176" name="Straight Connector 175"/>
          <p:cNvCxnSpPr>
            <a:cxnSpLocks/>
          </p:cNvCxnSpPr>
          <p:nvPr/>
        </p:nvCxnSpPr>
        <p:spPr>
          <a:xfrm>
            <a:off x="1883768" y="456954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/>
          <p:cNvSpPr/>
          <p:nvPr/>
        </p:nvSpPr>
        <p:spPr>
          <a:xfrm>
            <a:off x="-13775" y="114972"/>
            <a:ext cx="9589407" cy="64253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tx2"/>
              </a:solidFill>
            </a:endParaRPr>
          </a:p>
        </p:txBody>
      </p:sp>
      <p:sp>
        <p:nvSpPr>
          <p:cNvPr id="148" name="Rectangle 147"/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00"/>
          </a:p>
        </p:txBody>
      </p:sp>
      <p:sp>
        <p:nvSpPr>
          <p:cNvPr id="157" name="Rectangle 156"/>
          <p:cNvSpPr/>
          <p:nvPr/>
        </p:nvSpPr>
        <p:spPr>
          <a:xfrm>
            <a:off x="25567" y="41035"/>
            <a:ext cx="57304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Amasis MT Pro Black" panose="02040A04050005020304" pitchFamily="18" charset="0"/>
              </a:rPr>
              <a:t>YEAR 11 – GEOGRAPHY</a:t>
            </a:r>
          </a:p>
        </p:txBody>
      </p:sp>
      <p:sp>
        <p:nvSpPr>
          <p:cNvPr id="405" name="Rectangle 404"/>
          <p:cNvSpPr/>
          <p:nvPr/>
        </p:nvSpPr>
        <p:spPr>
          <a:xfrm>
            <a:off x="205169" y="905681"/>
            <a:ext cx="1241023" cy="27699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THE END OF KS4</a:t>
            </a:r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C1A78AC-0BA9-4D6A-AF82-315EB9B1B5D2}"/>
              </a:ext>
            </a:extLst>
          </p:cNvPr>
          <p:cNvCxnSpPr>
            <a:cxnSpLocks/>
          </p:cNvCxnSpPr>
          <p:nvPr/>
        </p:nvCxnSpPr>
        <p:spPr>
          <a:xfrm flipV="1">
            <a:off x="825681" y="2423627"/>
            <a:ext cx="7204662" cy="458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505E4AFE-1951-49D4-99AA-8E255E0B892F}"/>
              </a:ext>
            </a:extLst>
          </p:cNvPr>
          <p:cNvCxnSpPr>
            <a:cxnSpLocks/>
            <a:stCxn id="154" idx="2"/>
          </p:cNvCxnSpPr>
          <p:nvPr/>
        </p:nvCxnSpPr>
        <p:spPr>
          <a:xfrm>
            <a:off x="1907503" y="11077651"/>
            <a:ext cx="6447165" cy="24573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1A0B2FD-F88F-413B-AD2C-7D6729946059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Arc 151">
            <a:extLst>
              <a:ext uri="{FF2B5EF4-FFF2-40B4-BE49-F238E27FC236}">
                <a16:creationId xmlns:a16="http://schemas.microsoft.com/office/drawing/2014/main" id="{B3737292-D276-4836-AF5E-0A1D8E72757F}"/>
              </a:ext>
            </a:extLst>
          </p:cNvPr>
          <p:cNvSpPr/>
          <p:nvPr/>
        </p:nvSpPr>
        <p:spPr>
          <a:xfrm flipH="1">
            <a:off x="1254858" y="4555240"/>
            <a:ext cx="1403254" cy="2146655"/>
          </a:xfrm>
          <a:prstGeom prst="arc">
            <a:avLst>
              <a:gd name="adj1" fmla="val 16864047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6F77AC31-46FE-40D5-9F9E-8A60BCBEA49A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A864DF6-4AE8-478F-A6B6-932D80CDB4AC}"/>
              </a:ext>
            </a:extLst>
          </p:cNvPr>
          <p:cNvSpPr/>
          <p:nvPr/>
        </p:nvSpPr>
        <p:spPr>
          <a:xfrm>
            <a:off x="7502445" y="6678142"/>
            <a:ext cx="1335499" cy="2262427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0420AA4-C8B8-4B42-A905-790FF4FE57D6}"/>
              </a:ext>
            </a:extLst>
          </p:cNvPr>
          <p:cNvSpPr/>
          <p:nvPr/>
        </p:nvSpPr>
        <p:spPr>
          <a:xfrm>
            <a:off x="7228634" y="2428213"/>
            <a:ext cx="1286159" cy="2175534"/>
          </a:xfrm>
          <a:prstGeom prst="arc">
            <a:avLst>
              <a:gd name="adj1" fmla="val 16120637"/>
              <a:gd name="adj2" fmla="val 4720171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grpSp>
        <p:nvGrpSpPr>
          <p:cNvPr id="472" name="Group 471"/>
          <p:cNvGrpSpPr/>
          <p:nvPr/>
        </p:nvGrpSpPr>
        <p:grpSpPr>
          <a:xfrm>
            <a:off x="7509689" y="6065890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END OF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52E5CC05-4CA0-46E8-98CB-15E8345F6494}"/>
              </a:ext>
            </a:extLst>
          </p:cNvPr>
          <p:cNvGrpSpPr/>
          <p:nvPr/>
        </p:nvGrpSpPr>
        <p:grpSpPr>
          <a:xfrm>
            <a:off x="1163416" y="5953095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011DD11F-83F7-4528-9BAC-EB308BED084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E941B530-F01B-4B68-92DB-E2E0561451B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FAB0B1C1-70C5-4FFC-9EE9-D680D0C8E7BE}"/>
                </a:ext>
              </a:extLst>
            </p:cNvPr>
            <p:cNvSpPr txBox="1"/>
            <p:nvPr/>
          </p:nvSpPr>
          <p:spPr>
            <a:xfrm>
              <a:off x="1235525" y="4252016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FEB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CBF681FF-47CC-44BB-9D2A-4AA3B2573C7B}"/>
              </a:ext>
            </a:extLst>
          </p:cNvPr>
          <p:cNvGrpSpPr/>
          <p:nvPr/>
        </p:nvGrpSpPr>
        <p:grpSpPr>
          <a:xfrm>
            <a:off x="7730909" y="2072138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69BBAC2-2708-42AF-82A1-2EA441C422F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0775CEFF-9815-4102-B688-A8EE717A42E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F698CF00-9E0D-476B-AF38-1FE1A3EE1833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D5FEB202-2B98-412A-8436-94079D72EFDF}"/>
              </a:ext>
            </a:extLst>
          </p:cNvPr>
          <p:cNvGrpSpPr/>
          <p:nvPr/>
        </p:nvGrpSpPr>
        <p:grpSpPr>
          <a:xfrm>
            <a:off x="2434890" y="1827135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6BBDF91D-3500-4AB7-B065-DFDFD880D64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6B56B51C-33CD-4EE4-A351-830B819D45F3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9C415D81-0550-4E89-8F12-14A5FA1B90BD}"/>
                </a:ext>
              </a:extLst>
            </p:cNvPr>
            <p:cNvSpPr txBox="1"/>
            <p:nvPr/>
          </p:nvSpPr>
          <p:spPr>
            <a:xfrm>
              <a:off x="1234073" y="4230055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MAY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8" idx="2"/>
          </p:cNvCxnSpPr>
          <p:nvPr/>
        </p:nvCxnSpPr>
        <p:spPr>
          <a:xfrm>
            <a:off x="5878308" y="10608042"/>
            <a:ext cx="0" cy="49418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FF26AE5A-1166-4B5C-BF0A-5A50C463408C}"/>
              </a:ext>
            </a:extLst>
          </p:cNvPr>
          <p:cNvSpPr txBox="1"/>
          <p:nvPr/>
        </p:nvSpPr>
        <p:spPr>
          <a:xfrm>
            <a:off x="5444537" y="10193207"/>
            <a:ext cx="867541" cy="4148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one: Fieldwork</a:t>
            </a:r>
          </a:p>
        </p:txBody>
      </p: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BAB63CD5-E071-4893-849A-2772889EA40D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816912" y="1717599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295756" y="1183786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4A3697FB-D4B9-D6E3-266C-F1BCE45612A9}"/>
              </a:ext>
            </a:extLst>
          </p:cNvPr>
          <p:cNvCxnSpPr>
            <a:cxnSpLocks/>
          </p:cNvCxnSpPr>
          <p:nvPr/>
        </p:nvCxnSpPr>
        <p:spPr>
          <a:xfrm flipV="1">
            <a:off x="1031145" y="10820791"/>
            <a:ext cx="517116" cy="49711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>
            <a:extLst>
              <a:ext uri="{FF2B5EF4-FFF2-40B4-BE49-F238E27FC236}">
                <a16:creationId xmlns:a16="http://schemas.microsoft.com/office/drawing/2014/main" id="{C230DEEB-B46C-4B57-AF5B-76129E8DDD0F}"/>
              </a:ext>
            </a:extLst>
          </p:cNvPr>
          <p:cNvSpPr txBox="1"/>
          <p:nvPr/>
        </p:nvSpPr>
        <p:spPr>
          <a:xfrm>
            <a:off x="7267724" y="9541950"/>
            <a:ext cx="1029319" cy="5724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Significance of food, water and energy.</a:t>
            </a:r>
            <a:endParaRPr lang="en-US" sz="1050" dirty="0"/>
          </a:p>
        </p:txBody>
      </p:sp>
      <p:cxnSp>
        <p:nvCxnSpPr>
          <p:cNvPr id="1067" name="Straight Connector 1066">
            <a:extLst>
              <a:ext uri="{FF2B5EF4-FFF2-40B4-BE49-F238E27FC236}">
                <a16:creationId xmlns:a16="http://schemas.microsoft.com/office/drawing/2014/main" id="{559BC183-9223-D936-7324-228B5C3DE397}"/>
              </a:ext>
            </a:extLst>
          </p:cNvPr>
          <p:cNvCxnSpPr>
            <a:cxnSpLocks/>
            <a:stCxn id="178" idx="2"/>
          </p:cNvCxnSpPr>
          <p:nvPr/>
        </p:nvCxnSpPr>
        <p:spPr>
          <a:xfrm>
            <a:off x="3295145" y="6238929"/>
            <a:ext cx="13851" cy="41276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D26B53F6-2EDF-43E7-8071-D85E78F2D9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083B4B6-1866-45EB-BE5F-C5B659480C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grpSp>
        <p:nvGrpSpPr>
          <p:cNvPr id="281" name="Group 280">
            <a:extLst>
              <a:ext uri="{FF2B5EF4-FFF2-40B4-BE49-F238E27FC236}">
                <a16:creationId xmlns:a16="http://schemas.microsoft.com/office/drawing/2014/main" id="{B7199678-5489-4A25-862C-98954428DE49}"/>
              </a:ext>
            </a:extLst>
          </p:cNvPr>
          <p:cNvGrpSpPr/>
          <p:nvPr/>
        </p:nvGrpSpPr>
        <p:grpSpPr>
          <a:xfrm>
            <a:off x="6118975" y="10706776"/>
            <a:ext cx="1583856" cy="879480"/>
            <a:chOff x="1212628" y="4031237"/>
            <a:chExt cx="1214980" cy="1304869"/>
          </a:xfrm>
        </p:grpSpPr>
        <p:sp>
          <p:nvSpPr>
            <p:cNvPr id="284" name="Oval 283">
              <a:extLst>
                <a:ext uri="{FF2B5EF4-FFF2-40B4-BE49-F238E27FC236}">
                  <a16:creationId xmlns:a16="http://schemas.microsoft.com/office/drawing/2014/main" id="{C4EC9FA0-8ECF-4D5C-BB78-132B86DD3AC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id="{0836D07D-62A0-41AA-8F12-304C1D969E26}"/>
                </a:ext>
              </a:extLst>
            </p:cNvPr>
            <p:cNvSpPr/>
            <p:nvPr/>
          </p:nvSpPr>
          <p:spPr>
            <a:xfrm>
              <a:off x="1275195" y="4234693"/>
              <a:ext cx="1073583" cy="90330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dirty="0">
                  <a:solidFill>
                    <a:schemeClr val="tx1"/>
                  </a:solidFill>
                </a:rPr>
                <a:t>Summer Slip</a:t>
              </a:r>
            </a:p>
            <a:p>
              <a:pPr algn="ctr"/>
              <a:r>
                <a:rPr lang="en-US" sz="1200" b="1" dirty="0">
                  <a:solidFill>
                    <a:schemeClr val="tx1"/>
                  </a:solidFill>
                </a:rPr>
                <a:t>Assessment </a:t>
              </a:r>
            </a:p>
          </p:txBody>
        </p:sp>
      </p:grpSp>
      <p:sp>
        <p:nvSpPr>
          <p:cNvPr id="10" name="AutoShape 2" descr="Geography Globe Cartoon Black and White Vector Images (over 1,900)">
            <a:extLst>
              <a:ext uri="{FF2B5EF4-FFF2-40B4-BE49-F238E27FC236}">
                <a16:creationId xmlns:a16="http://schemas.microsoft.com/office/drawing/2014/main" id="{CB6AD649-B163-E519-0DE1-E6AB80F912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48200" y="6248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12" name="AutoShape 4" descr="Geography Globe Cartoon Black and White Vector Images (over 1,900)">
            <a:extLst>
              <a:ext uri="{FF2B5EF4-FFF2-40B4-BE49-F238E27FC236}">
                <a16:creationId xmlns:a16="http://schemas.microsoft.com/office/drawing/2014/main" id="{B894C728-7220-29D7-FA11-6A387D5960E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00600" y="6400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14" name="AutoShape 6" descr="6,800+ Black White And Geography Clip Art Stock Illustrations, Royalty-Free  Vector Graphics &amp; Clip Art - iStock">
            <a:extLst>
              <a:ext uri="{FF2B5EF4-FFF2-40B4-BE49-F238E27FC236}">
                <a16:creationId xmlns:a16="http://schemas.microsoft.com/office/drawing/2014/main" id="{25C8AEF2-6513-90C5-F319-DE5ABD88EB4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0" y="65532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17" name="AutoShape 8" descr="Geography Clipart - Book Symbol - CleanPNG / KissPNG">
            <a:extLst>
              <a:ext uri="{FF2B5EF4-FFF2-40B4-BE49-F238E27FC236}">
                <a16:creationId xmlns:a16="http://schemas.microsoft.com/office/drawing/2014/main" id="{24576068-E75F-F800-FF56-DA0414DE4AA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05400" y="6705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19" name="AutoShape 10" descr="Geography Clipart - Book Symbol - CleanPNG / KissPNG">
            <a:extLst>
              <a:ext uri="{FF2B5EF4-FFF2-40B4-BE49-F238E27FC236}">
                <a16:creationId xmlns:a16="http://schemas.microsoft.com/office/drawing/2014/main" id="{4215F0D4-2A91-C912-D70D-FEF95619452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257800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FE0966D2-44A4-48F6-3A33-95883BE4F333}"/>
              </a:ext>
            </a:extLst>
          </p:cNvPr>
          <p:cNvSpPr txBox="1"/>
          <p:nvPr/>
        </p:nvSpPr>
        <p:spPr>
          <a:xfrm>
            <a:off x="5876599" y="5865596"/>
            <a:ext cx="149621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Reasons for increasing energy consumption.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73F4EEEF-AEA6-E567-DA5D-E734F5BF69A0}"/>
              </a:ext>
            </a:extLst>
          </p:cNvPr>
          <p:cNvSpPr txBox="1"/>
          <p:nvPr/>
        </p:nvSpPr>
        <p:spPr>
          <a:xfrm>
            <a:off x="8537158" y="9096245"/>
            <a:ext cx="1029319" cy="90024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Global inequalities in the supply and consumption of resources.</a:t>
            </a:r>
            <a:endParaRPr lang="en-US" sz="1050" dirty="0"/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7C6C7693-4675-7BE8-AA2F-1C6995656954}"/>
              </a:ext>
            </a:extLst>
          </p:cNvPr>
          <p:cNvSpPr txBox="1"/>
          <p:nvPr/>
        </p:nvSpPr>
        <p:spPr>
          <a:xfrm>
            <a:off x="4347213" y="5842754"/>
            <a:ext cx="123927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Impacts of energy insecurity.</a:t>
            </a:r>
            <a:endParaRPr lang="en-US" sz="1050" dirty="0"/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60EC98EA-E77A-017E-BD8D-BF3479413F3B}"/>
              </a:ext>
            </a:extLst>
          </p:cNvPr>
          <p:cNvSpPr txBox="1"/>
          <p:nvPr/>
        </p:nvSpPr>
        <p:spPr>
          <a:xfrm>
            <a:off x="4920129" y="7259421"/>
            <a:ext cx="153633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Factor  affecting energy supply.</a:t>
            </a:r>
            <a:endParaRPr lang="en-US" sz="1050" dirty="0"/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475C0451-A488-C5BE-41F3-02BDBA79D64F}"/>
              </a:ext>
            </a:extLst>
          </p:cNvPr>
          <p:cNvSpPr txBox="1"/>
          <p:nvPr/>
        </p:nvSpPr>
        <p:spPr>
          <a:xfrm>
            <a:off x="2432896" y="5823431"/>
            <a:ext cx="1724498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Moving towards a sustainable resource future.</a:t>
            </a:r>
            <a:endParaRPr lang="en-US" sz="1050" dirty="0"/>
          </a:p>
        </p:txBody>
      </p: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F2B0C360-F6A6-1D1B-2851-275D4A833FBD}"/>
              </a:ext>
            </a:extLst>
          </p:cNvPr>
          <p:cNvCxnSpPr>
            <a:cxnSpLocks/>
            <a:stCxn id="126" idx="2"/>
          </p:cNvCxnSpPr>
          <p:nvPr/>
        </p:nvCxnSpPr>
        <p:spPr>
          <a:xfrm>
            <a:off x="4966851" y="6258252"/>
            <a:ext cx="0" cy="38675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28750D4C-3B3A-DD28-C848-62D5DAFEE907}"/>
              </a:ext>
            </a:extLst>
          </p:cNvPr>
          <p:cNvCxnSpPr>
            <a:cxnSpLocks/>
            <a:stCxn id="119" idx="2"/>
          </p:cNvCxnSpPr>
          <p:nvPr/>
        </p:nvCxnSpPr>
        <p:spPr>
          <a:xfrm>
            <a:off x="6624707" y="6281094"/>
            <a:ext cx="4462" cy="37948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TextBox 1026">
            <a:extLst>
              <a:ext uri="{FF2B5EF4-FFF2-40B4-BE49-F238E27FC236}">
                <a16:creationId xmlns:a16="http://schemas.microsoft.com/office/drawing/2014/main" id="{88037B53-00DB-3F8D-AF86-82B91068FA1C}"/>
              </a:ext>
            </a:extLst>
          </p:cNvPr>
          <p:cNvSpPr txBox="1"/>
          <p:nvPr/>
        </p:nvSpPr>
        <p:spPr>
          <a:xfrm>
            <a:off x="96245" y="4648623"/>
            <a:ext cx="772057" cy="738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five: Challenge of Natural Hazards</a:t>
            </a:r>
          </a:p>
        </p:txBody>
      </p:sp>
      <p:cxnSp>
        <p:nvCxnSpPr>
          <p:cNvPr id="1028" name="Straight Connector 1027">
            <a:extLst>
              <a:ext uri="{FF2B5EF4-FFF2-40B4-BE49-F238E27FC236}">
                <a16:creationId xmlns:a16="http://schemas.microsoft.com/office/drawing/2014/main" id="{D2D5ACD3-8699-E241-8BB8-44CFEF11891F}"/>
              </a:ext>
            </a:extLst>
          </p:cNvPr>
          <p:cNvCxnSpPr>
            <a:cxnSpLocks/>
            <a:stCxn id="1027" idx="3"/>
          </p:cNvCxnSpPr>
          <p:nvPr/>
        </p:nvCxnSpPr>
        <p:spPr>
          <a:xfrm>
            <a:off x="868302" y="5017955"/>
            <a:ext cx="457467" cy="1840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1" name="Group 1040">
            <a:extLst>
              <a:ext uri="{FF2B5EF4-FFF2-40B4-BE49-F238E27FC236}">
                <a16:creationId xmlns:a16="http://schemas.microsoft.com/office/drawing/2014/main" id="{27D5F79C-EDBD-4604-7028-E8166875B9E3}"/>
              </a:ext>
            </a:extLst>
          </p:cNvPr>
          <p:cNvGrpSpPr/>
          <p:nvPr/>
        </p:nvGrpSpPr>
        <p:grpSpPr>
          <a:xfrm>
            <a:off x="4216609" y="2062631"/>
            <a:ext cx="1528016" cy="766601"/>
            <a:chOff x="1212628" y="4031237"/>
            <a:chExt cx="1214980" cy="1304869"/>
          </a:xfrm>
        </p:grpSpPr>
        <p:sp>
          <p:nvSpPr>
            <p:cNvPr id="1043" name="Oval 1042">
              <a:extLst>
                <a:ext uri="{FF2B5EF4-FFF2-40B4-BE49-F238E27FC236}">
                  <a16:creationId xmlns:a16="http://schemas.microsoft.com/office/drawing/2014/main" id="{315ED380-EF44-8894-978A-2F327A16E63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45" name="Oval 1044">
              <a:extLst>
                <a:ext uri="{FF2B5EF4-FFF2-40B4-BE49-F238E27FC236}">
                  <a16:creationId xmlns:a16="http://schemas.microsoft.com/office/drawing/2014/main" id="{3F5E99AE-4182-FEB7-A704-CB3267AD5C03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solidFill>
                    <a:schemeClr val="tx1"/>
                  </a:solidFill>
                </a:rPr>
                <a:t>GCSE EXAM START </a:t>
              </a:r>
            </a:p>
          </p:txBody>
        </p:sp>
      </p:grpSp>
      <p:cxnSp>
        <p:nvCxnSpPr>
          <p:cNvPr id="1063" name="Straight Connector 1062">
            <a:extLst>
              <a:ext uri="{FF2B5EF4-FFF2-40B4-BE49-F238E27FC236}">
                <a16:creationId xmlns:a16="http://schemas.microsoft.com/office/drawing/2014/main" id="{E98ED185-7D3F-8495-99A0-FB0AAFABDC50}"/>
              </a:ext>
            </a:extLst>
          </p:cNvPr>
          <p:cNvCxnSpPr>
            <a:cxnSpLocks/>
          </p:cNvCxnSpPr>
          <p:nvPr/>
        </p:nvCxnSpPr>
        <p:spPr>
          <a:xfrm>
            <a:off x="1118817" y="4162906"/>
            <a:ext cx="466014" cy="55738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85" name="Graphic 1084" descr="Scribble with solid fill">
            <a:extLst>
              <a:ext uri="{FF2B5EF4-FFF2-40B4-BE49-F238E27FC236}">
                <a16:creationId xmlns:a16="http://schemas.microsoft.com/office/drawing/2014/main" id="{125F1A4B-AE7B-4FEA-765C-93CCBBE21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10788" y="6248400"/>
            <a:ext cx="564514" cy="564514"/>
          </a:xfrm>
          <a:prstGeom prst="rect">
            <a:avLst/>
          </a:prstGeom>
        </p:spPr>
      </p:pic>
      <p:pic>
        <p:nvPicPr>
          <p:cNvPr id="1086" name="Graphic 1085" descr="Scribble with solid fill">
            <a:extLst>
              <a:ext uri="{FF2B5EF4-FFF2-40B4-BE49-F238E27FC236}">
                <a16:creationId xmlns:a16="http://schemas.microsoft.com/office/drawing/2014/main" id="{383B162E-A9A4-A204-97D2-BC12D098C43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1103" y="1794539"/>
            <a:ext cx="430563" cy="430563"/>
          </a:xfrm>
          <a:prstGeom prst="rect">
            <a:avLst/>
          </a:prstGeom>
        </p:spPr>
      </p:pic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47D06451-3481-0160-F72E-F5DEB10FC94C}"/>
              </a:ext>
            </a:extLst>
          </p:cNvPr>
          <p:cNvCxnSpPr>
            <a:cxnSpLocks/>
            <a:stCxn id="198" idx="1"/>
          </p:cNvCxnSpPr>
          <p:nvPr/>
        </p:nvCxnSpPr>
        <p:spPr>
          <a:xfrm flipH="1">
            <a:off x="8514793" y="3900567"/>
            <a:ext cx="427279" cy="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A7387477-9BD9-EAAE-58E5-DED4464960A5}"/>
              </a:ext>
            </a:extLst>
          </p:cNvPr>
          <p:cNvCxnSpPr>
            <a:cxnSpLocks/>
            <a:stCxn id="200" idx="0"/>
          </p:cNvCxnSpPr>
          <p:nvPr/>
        </p:nvCxnSpPr>
        <p:spPr>
          <a:xfrm flipV="1">
            <a:off x="6808380" y="2412630"/>
            <a:ext cx="7770" cy="4658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Connector 213">
            <a:extLst>
              <a:ext uri="{FF2B5EF4-FFF2-40B4-BE49-F238E27FC236}">
                <a16:creationId xmlns:a16="http://schemas.microsoft.com/office/drawing/2014/main" id="{D1912B83-6307-6670-EEBE-D9852A53E021}"/>
              </a:ext>
            </a:extLst>
          </p:cNvPr>
          <p:cNvCxnSpPr>
            <a:cxnSpLocks/>
          </p:cNvCxnSpPr>
          <p:nvPr/>
        </p:nvCxnSpPr>
        <p:spPr>
          <a:xfrm>
            <a:off x="2432896" y="3626518"/>
            <a:ext cx="0" cy="95504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CD8DE4BF-B175-AE98-CB02-944F498EE71E}"/>
              </a:ext>
            </a:extLst>
          </p:cNvPr>
          <p:cNvSpPr txBox="1"/>
          <p:nvPr/>
        </p:nvSpPr>
        <p:spPr>
          <a:xfrm>
            <a:off x="6921178" y="867800"/>
            <a:ext cx="2498032" cy="90024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Paper Three</a:t>
            </a:r>
          </a:p>
          <a:p>
            <a:r>
              <a:rPr lang="en-US" sz="1050" b="1" dirty="0">
                <a:solidFill>
                  <a:srgbClr val="FF0000"/>
                </a:solidFill>
              </a:rPr>
              <a:t>Section A: </a:t>
            </a:r>
            <a:r>
              <a:rPr lang="en-US" sz="1050" dirty="0">
                <a:solidFill>
                  <a:srgbClr val="FF0000"/>
                </a:solidFill>
              </a:rPr>
              <a:t>Issue evaluation - Pre-Release</a:t>
            </a:r>
          </a:p>
          <a:p>
            <a:r>
              <a:rPr lang="en-US" sz="1050" b="1" dirty="0">
                <a:solidFill>
                  <a:srgbClr val="FF0000"/>
                </a:solidFill>
              </a:rPr>
              <a:t>Section B:</a:t>
            </a:r>
            <a:r>
              <a:rPr lang="en-US" sz="1050" dirty="0">
                <a:solidFill>
                  <a:srgbClr val="FF0000"/>
                </a:solidFill>
              </a:rPr>
              <a:t> Fieldwork - unfamiliar and familiar</a:t>
            </a:r>
          </a:p>
          <a:p>
            <a:endParaRPr lang="en-US" sz="1050" dirty="0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3C7D62-0295-FE60-269F-39F12B1A0BE6}"/>
              </a:ext>
            </a:extLst>
          </p:cNvPr>
          <p:cNvSpPr txBox="1"/>
          <p:nvPr/>
        </p:nvSpPr>
        <p:spPr>
          <a:xfrm>
            <a:off x="4339592" y="861763"/>
            <a:ext cx="2513586" cy="90024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Paper Two</a:t>
            </a:r>
          </a:p>
          <a:p>
            <a:r>
              <a:rPr lang="en-US" sz="1050" b="1" dirty="0">
                <a:solidFill>
                  <a:srgbClr val="00B050"/>
                </a:solidFill>
              </a:rPr>
              <a:t>Section A</a:t>
            </a:r>
            <a:r>
              <a:rPr lang="en-US" sz="1050" dirty="0">
                <a:solidFill>
                  <a:srgbClr val="00B050"/>
                </a:solidFill>
              </a:rPr>
              <a:t>: Urban Issues and Challenges</a:t>
            </a:r>
          </a:p>
          <a:p>
            <a:r>
              <a:rPr lang="en-US" sz="1050" b="1" dirty="0">
                <a:solidFill>
                  <a:srgbClr val="00B050"/>
                </a:solidFill>
              </a:rPr>
              <a:t>Section B: </a:t>
            </a:r>
            <a:r>
              <a:rPr lang="en-US" sz="1050" dirty="0">
                <a:solidFill>
                  <a:srgbClr val="00B050"/>
                </a:solidFill>
              </a:rPr>
              <a:t>The Changing Economic World</a:t>
            </a:r>
          </a:p>
          <a:p>
            <a:r>
              <a:rPr lang="en-US" sz="1050" dirty="0">
                <a:solidFill>
                  <a:srgbClr val="FF0000"/>
                </a:solidFill>
              </a:rPr>
              <a:t>Section C: Resource Management – Energy</a:t>
            </a:r>
          </a:p>
          <a:p>
            <a:endParaRPr lang="en-US" sz="1050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844097-E43E-491C-F2B0-BEF90DA37CB4}"/>
              </a:ext>
            </a:extLst>
          </p:cNvPr>
          <p:cNvSpPr txBox="1"/>
          <p:nvPr/>
        </p:nvSpPr>
        <p:spPr>
          <a:xfrm>
            <a:off x="1614663" y="865509"/>
            <a:ext cx="2632096" cy="90024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Paper One </a:t>
            </a:r>
          </a:p>
          <a:p>
            <a:r>
              <a:rPr lang="en-US" sz="1050" b="1" dirty="0">
                <a:solidFill>
                  <a:srgbClr val="FF0000"/>
                </a:solidFill>
              </a:rPr>
              <a:t>Section A:  </a:t>
            </a:r>
            <a:r>
              <a:rPr lang="en-US" sz="1050" dirty="0">
                <a:solidFill>
                  <a:srgbClr val="FF0000"/>
                </a:solidFill>
              </a:rPr>
              <a:t>The Challenge of Natural Hazards</a:t>
            </a:r>
          </a:p>
          <a:p>
            <a:r>
              <a:rPr lang="en-US" sz="1050" b="1" dirty="0">
                <a:solidFill>
                  <a:srgbClr val="00B050"/>
                </a:solidFill>
              </a:rPr>
              <a:t>Section B: </a:t>
            </a:r>
            <a:r>
              <a:rPr lang="en-US" sz="1050" dirty="0">
                <a:solidFill>
                  <a:srgbClr val="00B050"/>
                </a:solidFill>
              </a:rPr>
              <a:t>Living World</a:t>
            </a:r>
          </a:p>
          <a:p>
            <a:r>
              <a:rPr lang="en-US" sz="1050" b="1" dirty="0">
                <a:solidFill>
                  <a:srgbClr val="00B050"/>
                </a:solidFill>
              </a:rPr>
              <a:t>Section C: </a:t>
            </a:r>
            <a:r>
              <a:rPr lang="en-US" sz="1050" dirty="0">
                <a:solidFill>
                  <a:srgbClr val="00B050"/>
                </a:solidFill>
              </a:rPr>
              <a:t>Physical Landscapes in the UK - Rivers </a:t>
            </a:r>
            <a:r>
              <a:rPr lang="en-US" sz="1050" dirty="0"/>
              <a:t>&amp;</a:t>
            </a:r>
            <a:r>
              <a:rPr lang="en-US" sz="1050" dirty="0">
                <a:solidFill>
                  <a:srgbClr val="FF0000"/>
                </a:solidFill>
              </a:rPr>
              <a:t> Coasts </a:t>
            </a:r>
          </a:p>
        </p:txBody>
      </p:sp>
      <p:sp>
        <p:nvSpPr>
          <p:cNvPr id="211" name="TextBox 210">
            <a:extLst>
              <a:ext uri="{FF2B5EF4-FFF2-40B4-BE49-F238E27FC236}">
                <a16:creationId xmlns:a16="http://schemas.microsoft.com/office/drawing/2014/main" id="{59F85865-3C61-4F3D-98D7-403C3A35A34C}"/>
              </a:ext>
            </a:extLst>
          </p:cNvPr>
          <p:cNvSpPr txBox="1"/>
          <p:nvPr/>
        </p:nvSpPr>
        <p:spPr>
          <a:xfrm>
            <a:off x="6391286" y="8061949"/>
            <a:ext cx="1536024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three:</a:t>
            </a:r>
          </a:p>
          <a:p>
            <a:pPr algn="ctr"/>
            <a:r>
              <a:rPr lang="en-US" sz="1050" b="1" dirty="0"/>
              <a:t>Resource Management</a:t>
            </a:r>
          </a:p>
        </p:txBody>
      </p:sp>
      <p:sp>
        <p:nvSpPr>
          <p:cNvPr id="341" name="TextBox 340">
            <a:extLst>
              <a:ext uri="{FF2B5EF4-FFF2-40B4-BE49-F238E27FC236}">
                <a16:creationId xmlns:a16="http://schemas.microsoft.com/office/drawing/2014/main" id="{79376303-D98A-48F0-80F1-D7A2CE2F6541}"/>
              </a:ext>
            </a:extLst>
          </p:cNvPr>
          <p:cNvSpPr txBox="1"/>
          <p:nvPr/>
        </p:nvSpPr>
        <p:spPr>
          <a:xfrm>
            <a:off x="3021386" y="7260792"/>
            <a:ext cx="165804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Overview of strategies to increase energy supply.</a:t>
            </a:r>
            <a:endParaRPr lang="en-US" sz="1050" dirty="0"/>
          </a:p>
        </p:txBody>
      </p:sp>
      <p:cxnSp>
        <p:nvCxnSpPr>
          <p:cNvPr id="343" name="Straight Connector 342">
            <a:extLst>
              <a:ext uri="{FF2B5EF4-FFF2-40B4-BE49-F238E27FC236}">
                <a16:creationId xmlns:a16="http://schemas.microsoft.com/office/drawing/2014/main" id="{C7D957AD-B7D2-4BFB-B8E1-0F75001104BB}"/>
              </a:ext>
            </a:extLst>
          </p:cNvPr>
          <p:cNvCxnSpPr>
            <a:cxnSpLocks/>
            <a:stCxn id="341" idx="0"/>
          </p:cNvCxnSpPr>
          <p:nvPr/>
        </p:nvCxnSpPr>
        <p:spPr>
          <a:xfrm flipV="1">
            <a:off x="3850409" y="6642093"/>
            <a:ext cx="0" cy="61869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0" name="Straight Connector 349">
            <a:extLst>
              <a:ext uri="{FF2B5EF4-FFF2-40B4-BE49-F238E27FC236}">
                <a16:creationId xmlns:a16="http://schemas.microsoft.com/office/drawing/2014/main" id="{CAE7AA4E-92F1-4A6E-8ACA-A34752CE3262}"/>
              </a:ext>
            </a:extLst>
          </p:cNvPr>
          <p:cNvCxnSpPr>
            <a:cxnSpLocks/>
            <a:stCxn id="141" idx="0"/>
          </p:cNvCxnSpPr>
          <p:nvPr/>
        </p:nvCxnSpPr>
        <p:spPr>
          <a:xfrm flipV="1">
            <a:off x="5688297" y="6678142"/>
            <a:ext cx="13517" cy="58127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3" name="TextBox 352">
            <a:extLst>
              <a:ext uri="{FF2B5EF4-FFF2-40B4-BE49-F238E27FC236}">
                <a16:creationId xmlns:a16="http://schemas.microsoft.com/office/drawing/2014/main" id="{64A4C89D-C465-4B48-8767-71AB8F2F4866}"/>
              </a:ext>
            </a:extLst>
          </p:cNvPr>
          <p:cNvSpPr txBox="1"/>
          <p:nvPr/>
        </p:nvSpPr>
        <p:spPr>
          <a:xfrm>
            <a:off x="3677047" y="5080517"/>
            <a:ext cx="1081238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Reducing the risks from a tectonic hazard.</a:t>
            </a:r>
            <a:endParaRPr lang="en-US" sz="1050" dirty="0"/>
          </a:p>
        </p:txBody>
      </p:sp>
      <p:cxnSp>
        <p:nvCxnSpPr>
          <p:cNvPr id="354" name="Straight Connector 353">
            <a:extLst>
              <a:ext uri="{FF2B5EF4-FFF2-40B4-BE49-F238E27FC236}">
                <a16:creationId xmlns:a16="http://schemas.microsoft.com/office/drawing/2014/main" id="{34DEF824-3E8B-47B1-9E31-43DE331963C7}"/>
              </a:ext>
            </a:extLst>
          </p:cNvPr>
          <p:cNvCxnSpPr>
            <a:cxnSpLocks/>
            <a:stCxn id="183" idx="2"/>
          </p:cNvCxnSpPr>
          <p:nvPr/>
        </p:nvCxnSpPr>
        <p:spPr>
          <a:xfrm>
            <a:off x="4854435" y="3926225"/>
            <a:ext cx="0" cy="67600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F1861DA-655B-F26A-6F26-62D00FDFD218}"/>
              </a:ext>
            </a:extLst>
          </p:cNvPr>
          <p:cNvGrpSpPr/>
          <p:nvPr/>
        </p:nvGrpSpPr>
        <p:grpSpPr>
          <a:xfrm>
            <a:off x="7796964" y="10470042"/>
            <a:ext cx="1246198" cy="1241391"/>
            <a:chOff x="7285281" y="10490852"/>
            <a:chExt cx="1246198" cy="1241391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1C313E2-E8C6-5A8B-044B-FA7B8B90024E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278D24C-277F-98B9-3808-F238CA30284B}"/>
                </a:ext>
              </a:extLst>
            </p:cNvPr>
            <p:cNvSpPr/>
            <p:nvPr/>
          </p:nvSpPr>
          <p:spPr>
            <a:xfrm>
              <a:off x="7479279" y="10680126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31FF0BB-EABC-CDB1-1F0D-2C2F4361A296}"/>
                </a:ext>
              </a:extLst>
            </p:cNvPr>
            <p:cNvSpPr txBox="1"/>
            <p:nvPr/>
          </p:nvSpPr>
          <p:spPr>
            <a:xfrm>
              <a:off x="7316500" y="10922367"/>
              <a:ext cx="1214979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/>
                <a:t>START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229506E7-5CF5-8584-F5F1-3523A43864BC}"/>
              </a:ext>
            </a:extLst>
          </p:cNvPr>
          <p:cNvSpPr txBox="1"/>
          <p:nvPr/>
        </p:nvSpPr>
        <p:spPr>
          <a:xfrm>
            <a:off x="4217666" y="11594902"/>
            <a:ext cx="2194849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Suitability of geographical enquiry, primary and secondary evidence and reducing potential risks.</a:t>
            </a:r>
            <a:endParaRPr lang="en-US" sz="1050" dirty="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B1161230-5107-2F8A-2710-7E5AC3C4F096}"/>
              </a:ext>
            </a:extLst>
          </p:cNvPr>
          <p:cNvCxnSpPr>
            <a:cxnSpLocks/>
            <a:stCxn id="24" idx="0"/>
          </p:cNvCxnSpPr>
          <p:nvPr/>
        </p:nvCxnSpPr>
        <p:spPr>
          <a:xfrm flipH="1" flipV="1">
            <a:off x="5315090" y="11100720"/>
            <a:ext cx="1" cy="49418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49A6A497-EA98-C665-B712-A8AC921D8520}"/>
              </a:ext>
            </a:extLst>
          </p:cNvPr>
          <p:cNvSpPr txBox="1"/>
          <p:nvPr/>
        </p:nvSpPr>
        <p:spPr>
          <a:xfrm>
            <a:off x="3767168" y="10192544"/>
            <a:ext cx="125773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Sampling and data collection methods.</a:t>
            </a:r>
            <a:endParaRPr lang="en-US" sz="105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22C7BB1-4C60-143B-48A2-DE146E679415}"/>
              </a:ext>
            </a:extLst>
          </p:cNvPr>
          <p:cNvSpPr txBox="1"/>
          <p:nvPr/>
        </p:nvSpPr>
        <p:spPr>
          <a:xfrm>
            <a:off x="2089507" y="10124507"/>
            <a:ext cx="1403253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Describing, analysing and explaining fieldwork data.</a:t>
            </a:r>
            <a:endParaRPr lang="en-US" sz="1050" dirty="0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264043E-9F82-B3CD-7655-497FE6858EC3}"/>
              </a:ext>
            </a:extLst>
          </p:cNvPr>
          <p:cNvCxnSpPr>
            <a:cxnSpLocks/>
            <a:stCxn id="29" idx="2"/>
          </p:cNvCxnSpPr>
          <p:nvPr/>
        </p:nvCxnSpPr>
        <p:spPr>
          <a:xfrm flipH="1">
            <a:off x="2780022" y="10701588"/>
            <a:ext cx="11112" cy="35619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3D66947A-E581-A2D0-E6E2-112883C46040}"/>
              </a:ext>
            </a:extLst>
          </p:cNvPr>
          <p:cNvCxnSpPr>
            <a:cxnSpLocks/>
            <a:stCxn id="27" idx="2"/>
          </p:cNvCxnSpPr>
          <p:nvPr/>
        </p:nvCxnSpPr>
        <p:spPr>
          <a:xfrm>
            <a:off x="4396036" y="10608042"/>
            <a:ext cx="0" cy="493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4B7E85BE-2D3E-BB72-BC30-928D6EB111E4}"/>
              </a:ext>
            </a:extLst>
          </p:cNvPr>
          <p:cNvSpPr txBox="1"/>
          <p:nvPr/>
        </p:nvSpPr>
        <p:spPr>
          <a:xfrm>
            <a:off x="2933699" y="11580045"/>
            <a:ext cx="1086051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Processing and presenting fieldwork data.</a:t>
            </a:r>
            <a:endParaRPr lang="en-US" sz="1050" dirty="0"/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E47EC1E6-75AA-BD35-52A4-9AF0505ADC93}"/>
              </a:ext>
            </a:extLst>
          </p:cNvPr>
          <p:cNvCxnSpPr>
            <a:cxnSpLocks/>
            <a:stCxn id="45" idx="0"/>
          </p:cNvCxnSpPr>
          <p:nvPr/>
        </p:nvCxnSpPr>
        <p:spPr>
          <a:xfrm flipV="1">
            <a:off x="3476725" y="11100720"/>
            <a:ext cx="16035" cy="47932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01E22E61-0C2B-AABB-BBED-8C5DC6EDD9E1}"/>
              </a:ext>
            </a:extLst>
          </p:cNvPr>
          <p:cNvCxnSpPr>
            <a:cxnSpLocks/>
            <a:stCxn id="61" idx="3"/>
          </p:cNvCxnSpPr>
          <p:nvPr/>
        </p:nvCxnSpPr>
        <p:spPr>
          <a:xfrm flipV="1">
            <a:off x="906453" y="10174344"/>
            <a:ext cx="340569" cy="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84E9C681-187B-ED04-149F-756B671320A3}"/>
              </a:ext>
            </a:extLst>
          </p:cNvPr>
          <p:cNvSpPr txBox="1"/>
          <p:nvPr/>
        </p:nvSpPr>
        <p:spPr>
          <a:xfrm>
            <a:off x="86598" y="9401056"/>
            <a:ext cx="819855" cy="1546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Overview of the location of major upland / lowland areas and river systems.</a:t>
            </a:r>
            <a:endParaRPr lang="en-US" sz="1050" dirty="0"/>
          </a:p>
        </p:txBody>
      </p: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F1E08B2D-8899-08B0-2E63-BD2260E3C0A5}"/>
              </a:ext>
            </a:extLst>
          </p:cNvPr>
          <p:cNvCxnSpPr>
            <a:cxnSpLocks/>
          </p:cNvCxnSpPr>
          <p:nvPr/>
        </p:nvCxnSpPr>
        <p:spPr>
          <a:xfrm>
            <a:off x="1030989" y="8967119"/>
            <a:ext cx="362328" cy="35228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1" name="TextBox 450">
            <a:extLst>
              <a:ext uri="{FF2B5EF4-FFF2-40B4-BE49-F238E27FC236}">
                <a16:creationId xmlns:a16="http://schemas.microsoft.com/office/drawing/2014/main" id="{B3C5E26B-56D1-03AC-B322-8EE09C836459}"/>
              </a:ext>
            </a:extLst>
          </p:cNvPr>
          <p:cNvSpPr txBox="1"/>
          <p:nvPr/>
        </p:nvSpPr>
        <p:spPr>
          <a:xfrm>
            <a:off x="82217" y="8521938"/>
            <a:ext cx="1070981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solidFill>
                  <a:srgbClr val="000000"/>
                </a:solidFill>
              </a:rPr>
              <a:t>The influence of geology along the coast.</a:t>
            </a:r>
            <a:endParaRPr lang="en-GB" sz="1050" dirty="0"/>
          </a:p>
        </p:txBody>
      </p: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751E9AC6-727F-9D87-ED2F-AA2E7EEB7638}"/>
              </a:ext>
            </a:extLst>
          </p:cNvPr>
          <p:cNvCxnSpPr>
            <a:cxnSpLocks/>
            <a:stCxn id="458" idx="1"/>
          </p:cNvCxnSpPr>
          <p:nvPr/>
        </p:nvCxnSpPr>
        <p:spPr>
          <a:xfrm flipH="1">
            <a:off x="1325769" y="9814716"/>
            <a:ext cx="581734" cy="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8" name="Rectangle 457">
            <a:extLst>
              <a:ext uri="{FF2B5EF4-FFF2-40B4-BE49-F238E27FC236}">
                <a16:creationId xmlns:a16="http://schemas.microsoft.com/office/drawing/2014/main" id="{DA738CBD-7064-924F-3EC8-51982110A7A4}"/>
              </a:ext>
            </a:extLst>
          </p:cNvPr>
          <p:cNvSpPr/>
          <p:nvPr/>
        </p:nvSpPr>
        <p:spPr>
          <a:xfrm>
            <a:off x="1907503" y="9606967"/>
            <a:ext cx="1369328" cy="415498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Wave types and coastal processes.</a:t>
            </a:r>
          </a:p>
        </p:txBody>
      </p:sp>
      <p:pic>
        <p:nvPicPr>
          <p:cNvPr id="466" name="Graphic 465" descr="Scribble with solid fill">
            <a:extLst>
              <a:ext uri="{FF2B5EF4-FFF2-40B4-BE49-F238E27FC236}">
                <a16:creationId xmlns:a16="http://schemas.microsoft.com/office/drawing/2014/main" id="{62F43601-A288-87DF-8E7B-8D7BA2728A8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680760" y="8143018"/>
            <a:ext cx="564514" cy="564514"/>
          </a:xfrm>
          <a:prstGeom prst="rect">
            <a:avLst/>
          </a:prstGeom>
        </p:spPr>
      </p:pic>
      <p:sp>
        <p:nvSpPr>
          <p:cNvPr id="479" name="Rectangle 478">
            <a:extLst>
              <a:ext uri="{FF2B5EF4-FFF2-40B4-BE49-F238E27FC236}">
                <a16:creationId xmlns:a16="http://schemas.microsoft.com/office/drawing/2014/main" id="{F7F787F3-B0B4-F50D-E4BC-646842DD0A3F}"/>
              </a:ext>
            </a:extLst>
          </p:cNvPr>
          <p:cNvSpPr/>
          <p:nvPr/>
        </p:nvSpPr>
        <p:spPr>
          <a:xfrm>
            <a:off x="3777244" y="9542067"/>
            <a:ext cx="1573393" cy="415498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b="0" i="0" dirty="0">
                <a:solidFill>
                  <a:srgbClr val="000000"/>
                </a:solidFill>
                <a:effectLst/>
              </a:rPr>
              <a:t>Coastal features formed by erosion.</a:t>
            </a:r>
            <a:endParaRPr lang="en-GB" sz="1050" dirty="0"/>
          </a:p>
        </p:txBody>
      </p:sp>
      <p:sp>
        <p:nvSpPr>
          <p:cNvPr id="491" name="Rectangle 490">
            <a:extLst>
              <a:ext uri="{FF2B5EF4-FFF2-40B4-BE49-F238E27FC236}">
                <a16:creationId xmlns:a16="http://schemas.microsoft.com/office/drawing/2014/main" id="{2CC6815C-C73C-3445-5655-0EF81F221540}"/>
              </a:ext>
            </a:extLst>
          </p:cNvPr>
          <p:cNvSpPr/>
          <p:nvPr/>
        </p:nvSpPr>
        <p:spPr>
          <a:xfrm>
            <a:off x="4434837" y="8053654"/>
            <a:ext cx="1672402" cy="415498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b="0" i="0" dirty="0">
                <a:solidFill>
                  <a:srgbClr val="000000"/>
                </a:solidFill>
                <a:effectLst/>
              </a:rPr>
              <a:t>Coastal features formed by deposition.</a:t>
            </a:r>
            <a:endParaRPr lang="en-GB" sz="1050" dirty="0"/>
          </a:p>
        </p:txBody>
      </p:sp>
      <p:sp>
        <p:nvSpPr>
          <p:cNvPr id="502" name="Rectangle 501">
            <a:extLst>
              <a:ext uri="{FF2B5EF4-FFF2-40B4-BE49-F238E27FC236}">
                <a16:creationId xmlns:a16="http://schemas.microsoft.com/office/drawing/2014/main" id="{896FF81B-B566-CD34-B6E0-743466D3621F}"/>
              </a:ext>
            </a:extLst>
          </p:cNvPr>
          <p:cNvSpPr/>
          <p:nvPr/>
        </p:nvSpPr>
        <p:spPr>
          <a:xfrm>
            <a:off x="5552504" y="9542067"/>
            <a:ext cx="1519147" cy="415498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/>
              <a:t>Costs and benefits of </a:t>
            </a:r>
            <a:r>
              <a:rPr lang="en-GB" sz="1050" dirty="0">
                <a:solidFill>
                  <a:srgbClr val="000000"/>
                </a:solidFill>
              </a:rPr>
              <a:t>coastal management.</a:t>
            </a:r>
            <a:endParaRPr lang="en-GB" sz="1050" dirty="0"/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E1D8747A-9FB0-F042-EADC-E8A696F86EF2}"/>
              </a:ext>
            </a:extLst>
          </p:cNvPr>
          <p:cNvGrpSpPr/>
          <p:nvPr/>
        </p:nvGrpSpPr>
        <p:grpSpPr>
          <a:xfrm>
            <a:off x="316832" y="5468288"/>
            <a:ext cx="1528016" cy="766601"/>
            <a:chOff x="1212628" y="4031237"/>
            <a:chExt cx="1214980" cy="1304869"/>
          </a:xfrm>
        </p:grpSpPr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432001EC-AE16-6AED-9C00-E64955478AFD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17AC2CE9-B757-B5CA-1BFD-400D1CEE460E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dirty="0">
                  <a:solidFill>
                    <a:schemeClr val="tx1"/>
                  </a:solidFill>
                </a:rPr>
                <a:t>AP2</a:t>
              </a:r>
            </a:p>
            <a:p>
              <a:pPr algn="ctr"/>
              <a:r>
                <a:rPr lang="en-US" sz="1200" b="1" dirty="0">
                  <a:solidFill>
                    <a:schemeClr val="tx1"/>
                  </a:solidFill>
                </a:rPr>
                <a:t>Assessment  </a:t>
              </a:r>
            </a:p>
          </p:txBody>
        </p:sp>
      </p:grp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E87ECD70-74B6-4FB2-A243-E913355C00A3}"/>
              </a:ext>
            </a:extLst>
          </p:cNvPr>
          <p:cNvCxnSpPr>
            <a:cxnSpLocks/>
          </p:cNvCxnSpPr>
          <p:nvPr/>
        </p:nvCxnSpPr>
        <p:spPr>
          <a:xfrm>
            <a:off x="1864231" y="8940801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FB926908-447D-4543-83BF-BA5E2D213825}"/>
              </a:ext>
            </a:extLst>
          </p:cNvPr>
          <p:cNvCxnSpPr>
            <a:cxnSpLocks/>
            <a:stCxn id="211" idx="2"/>
          </p:cNvCxnSpPr>
          <p:nvPr/>
        </p:nvCxnSpPr>
        <p:spPr>
          <a:xfrm>
            <a:off x="7159298" y="8477447"/>
            <a:ext cx="0" cy="46768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0" name="Straight Connector 489">
            <a:extLst>
              <a:ext uri="{FF2B5EF4-FFF2-40B4-BE49-F238E27FC236}">
                <a16:creationId xmlns:a16="http://schemas.microsoft.com/office/drawing/2014/main" id="{B84A0C00-2A72-B0E4-338A-5B2D6601A869}"/>
              </a:ext>
            </a:extLst>
          </p:cNvPr>
          <p:cNvCxnSpPr>
            <a:cxnSpLocks/>
            <a:stCxn id="491" idx="2"/>
          </p:cNvCxnSpPr>
          <p:nvPr/>
        </p:nvCxnSpPr>
        <p:spPr>
          <a:xfrm>
            <a:off x="5271038" y="8469152"/>
            <a:ext cx="0" cy="48880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1" name="Straight Connector 500">
            <a:extLst>
              <a:ext uri="{FF2B5EF4-FFF2-40B4-BE49-F238E27FC236}">
                <a16:creationId xmlns:a16="http://schemas.microsoft.com/office/drawing/2014/main" id="{F68F5DF9-F261-4615-550C-A4CBD976FF4A}"/>
              </a:ext>
            </a:extLst>
          </p:cNvPr>
          <p:cNvCxnSpPr>
            <a:cxnSpLocks/>
            <a:stCxn id="87" idx="0"/>
          </p:cNvCxnSpPr>
          <p:nvPr/>
        </p:nvCxnSpPr>
        <p:spPr>
          <a:xfrm flipV="1">
            <a:off x="7782384" y="8967119"/>
            <a:ext cx="0" cy="57483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1" name="Straight Connector 480">
            <a:extLst>
              <a:ext uri="{FF2B5EF4-FFF2-40B4-BE49-F238E27FC236}">
                <a16:creationId xmlns:a16="http://schemas.microsoft.com/office/drawing/2014/main" id="{73377EA6-E8E3-B5F4-14FD-C194CFDCA725}"/>
              </a:ext>
            </a:extLst>
          </p:cNvPr>
          <p:cNvCxnSpPr>
            <a:cxnSpLocks/>
            <a:stCxn id="479" idx="0"/>
          </p:cNvCxnSpPr>
          <p:nvPr/>
        </p:nvCxnSpPr>
        <p:spPr>
          <a:xfrm flipV="1">
            <a:off x="4563941" y="8984568"/>
            <a:ext cx="0" cy="55749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3" name="Straight Connector 502">
            <a:extLst>
              <a:ext uri="{FF2B5EF4-FFF2-40B4-BE49-F238E27FC236}">
                <a16:creationId xmlns:a16="http://schemas.microsoft.com/office/drawing/2014/main" id="{BF315703-441F-0E95-A995-5EC46E03488D}"/>
              </a:ext>
            </a:extLst>
          </p:cNvPr>
          <p:cNvCxnSpPr>
            <a:cxnSpLocks/>
            <a:stCxn id="502" idx="0"/>
          </p:cNvCxnSpPr>
          <p:nvPr/>
        </p:nvCxnSpPr>
        <p:spPr>
          <a:xfrm flipV="1">
            <a:off x="6312078" y="8957156"/>
            <a:ext cx="0" cy="58491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3BDFB2B8-E576-78E0-B812-25948D0D452E}"/>
              </a:ext>
            </a:extLst>
          </p:cNvPr>
          <p:cNvSpPr txBox="1"/>
          <p:nvPr/>
        </p:nvSpPr>
        <p:spPr>
          <a:xfrm>
            <a:off x="6686908" y="7471446"/>
            <a:ext cx="1523765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overview </a:t>
            </a:r>
            <a:r>
              <a:rPr lang="en-GB" sz="1050"/>
              <a:t>of </a:t>
            </a:r>
            <a:r>
              <a:rPr lang="en-US" sz="1050"/>
              <a:t>food</a:t>
            </a:r>
            <a:r>
              <a:rPr lang="en-US" sz="1050" dirty="0"/>
              <a:t>, water and energy in the UK.</a:t>
            </a:r>
          </a:p>
        </p:txBody>
      </p: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4909BD5E-B241-6EFC-6FA9-67AAC3491C2D}"/>
              </a:ext>
            </a:extLst>
          </p:cNvPr>
          <p:cNvCxnSpPr>
            <a:cxnSpLocks/>
            <a:stCxn id="120" idx="0"/>
          </p:cNvCxnSpPr>
          <p:nvPr/>
        </p:nvCxnSpPr>
        <p:spPr>
          <a:xfrm flipH="1" flipV="1">
            <a:off x="8586848" y="8666586"/>
            <a:ext cx="464970" cy="42965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0B99B028-5204-4708-51E1-F11E4FD02A58}"/>
              </a:ext>
            </a:extLst>
          </p:cNvPr>
          <p:cNvCxnSpPr>
            <a:cxnSpLocks/>
            <a:stCxn id="81" idx="3"/>
          </p:cNvCxnSpPr>
          <p:nvPr/>
        </p:nvCxnSpPr>
        <p:spPr>
          <a:xfrm>
            <a:off x="8210673" y="7679195"/>
            <a:ext cx="627271" cy="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" name="TextBox 199">
            <a:extLst>
              <a:ext uri="{FF2B5EF4-FFF2-40B4-BE49-F238E27FC236}">
                <a16:creationId xmlns:a16="http://schemas.microsoft.com/office/drawing/2014/main" id="{8E9A98E9-7D1B-CFC8-D4DC-29AD34059E21}"/>
              </a:ext>
            </a:extLst>
          </p:cNvPr>
          <p:cNvSpPr txBox="1"/>
          <p:nvPr/>
        </p:nvSpPr>
        <p:spPr>
          <a:xfrm>
            <a:off x="6193944" y="2878447"/>
            <a:ext cx="1228871" cy="25391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Revision and skill</a:t>
            </a:r>
          </a:p>
        </p:txBody>
      </p: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7E2282C2-CE6C-F8C6-47CF-0F5CF68AF467}"/>
              </a:ext>
            </a:extLst>
          </p:cNvPr>
          <p:cNvCxnSpPr>
            <a:cxnSpLocks/>
          </p:cNvCxnSpPr>
          <p:nvPr/>
        </p:nvCxnSpPr>
        <p:spPr>
          <a:xfrm flipH="1" flipV="1">
            <a:off x="1968543" y="4596266"/>
            <a:ext cx="290351" cy="5876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TextBox 130">
            <a:extLst>
              <a:ext uri="{FF2B5EF4-FFF2-40B4-BE49-F238E27FC236}">
                <a16:creationId xmlns:a16="http://schemas.microsoft.com/office/drawing/2014/main" id="{F35B0AF9-23F3-C85C-EEAF-A0784F6C1368}"/>
              </a:ext>
            </a:extLst>
          </p:cNvPr>
          <p:cNvSpPr txBox="1"/>
          <p:nvPr/>
        </p:nvSpPr>
        <p:spPr>
          <a:xfrm>
            <a:off x="598656" y="3187118"/>
            <a:ext cx="2343492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Effects and responses to a tectonic hazard vary between two areas of contrasting levels of wealth.</a:t>
            </a:r>
            <a:endParaRPr lang="en-US" sz="1050" dirty="0"/>
          </a:p>
        </p:txBody>
      </p: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407D5E2D-BB06-A05E-822E-4371AAEC81E5}"/>
              </a:ext>
            </a:extLst>
          </p:cNvPr>
          <p:cNvCxnSpPr>
            <a:cxnSpLocks/>
            <a:stCxn id="353" idx="0"/>
          </p:cNvCxnSpPr>
          <p:nvPr/>
        </p:nvCxnSpPr>
        <p:spPr>
          <a:xfrm flipV="1">
            <a:off x="4217666" y="4610841"/>
            <a:ext cx="0" cy="46967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3" name="TextBox 182">
            <a:extLst>
              <a:ext uri="{FF2B5EF4-FFF2-40B4-BE49-F238E27FC236}">
                <a16:creationId xmlns:a16="http://schemas.microsoft.com/office/drawing/2014/main" id="{6B3FC6FF-4C16-511A-F84B-A127283D1EC3}"/>
              </a:ext>
            </a:extLst>
          </p:cNvPr>
          <p:cNvSpPr txBox="1"/>
          <p:nvPr/>
        </p:nvSpPr>
        <p:spPr>
          <a:xfrm>
            <a:off x="4264336" y="3349144"/>
            <a:ext cx="1180198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Tropical storms development and structure. </a:t>
            </a:r>
            <a:endParaRPr lang="en-US" sz="1050" dirty="0"/>
          </a:p>
        </p:txBody>
      </p: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F79E28EE-5735-DC10-CC47-49AD6F2CD560}"/>
              </a:ext>
            </a:extLst>
          </p:cNvPr>
          <p:cNvCxnSpPr>
            <a:cxnSpLocks/>
            <a:stCxn id="93" idx="0"/>
          </p:cNvCxnSpPr>
          <p:nvPr/>
        </p:nvCxnSpPr>
        <p:spPr>
          <a:xfrm flipV="1">
            <a:off x="6983336" y="4596229"/>
            <a:ext cx="15404" cy="52360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94FED021-2D0C-214E-26A7-2F3FD26992E9}"/>
              </a:ext>
            </a:extLst>
          </p:cNvPr>
          <p:cNvCxnSpPr>
            <a:cxnSpLocks/>
            <a:stCxn id="1024" idx="2"/>
          </p:cNvCxnSpPr>
          <p:nvPr/>
        </p:nvCxnSpPr>
        <p:spPr>
          <a:xfrm>
            <a:off x="7526971" y="3908029"/>
            <a:ext cx="4948" cy="67353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" name="TextBox 1023">
            <a:extLst>
              <a:ext uri="{FF2B5EF4-FFF2-40B4-BE49-F238E27FC236}">
                <a16:creationId xmlns:a16="http://schemas.microsoft.com/office/drawing/2014/main" id="{63DC411D-10FF-E093-E2CA-F11C5C572FEA}"/>
              </a:ext>
            </a:extLst>
          </p:cNvPr>
          <p:cNvSpPr txBox="1"/>
          <p:nvPr/>
        </p:nvSpPr>
        <p:spPr>
          <a:xfrm>
            <a:off x="6998740" y="3492531"/>
            <a:ext cx="1056461" cy="41549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Causes of climate change.</a:t>
            </a:r>
            <a:endParaRPr lang="en-US" sz="1050" dirty="0"/>
          </a:p>
        </p:txBody>
      </p:sp>
      <p:sp>
        <p:nvSpPr>
          <p:cNvPr id="1025" name="TextBox 1024">
            <a:extLst>
              <a:ext uri="{FF2B5EF4-FFF2-40B4-BE49-F238E27FC236}">
                <a16:creationId xmlns:a16="http://schemas.microsoft.com/office/drawing/2014/main" id="{EE5EC569-0FBB-E366-B9DC-A29C172F10EE}"/>
              </a:ext>
            </a:extLst>
          </p:cNvPr>
          <p:cNvSpPr txBox="1"/>
          <p:nvPr/>
        </p:nvSpPr>
        <p:spPr>
          <a:xfrm>
            <a:off x="7661672" y="5138321"/>
            <a:ext cx="1380153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Effects and managing climate change.</a:t>
            </a:r>
            <a:endParaRPr lang="en-US" sz="1050" dirty="0"/>
          </a:p>
        </p:txBody>
      </p:sp>
      <p:cxnSp>
        <p:nvCxnSpPr>
          <p:cNvPr id="1026" name="Straight Connector 1025">
            <a:extLst>
              <a:ext uri="{FF2B5EF4-FFF2-40B4-BE49-F238E27FC236}">
                <a16:creationId xmlns:a16="http://schemas.microsoft.com/office/drawing/2014/main" id="{EB9B4F1C-1428-41DF-35E1-426384854D84}"/>
              </a:ext>
            </a:extLst>
          </p:cNvPr>
          <p:cNvCxnSpPr>
            <a:cxnSpLocks/>
            <a:stCxn id="1025" idx="0"/>
          </p:cNvCxnSpPr>
          <p:nvPr/>
        </p:nvCxnSpPr>
        <p:spPr>
          <a:xfrm flipV="1">
            <a:off x="8351749" y="4247445"/>
            <a:ext cx="0" cy="89087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7C0CFFAD-50D1-1E4B-D178-DFA9876AC972}"/>
              </a:ext>
            </a:extLst>
          </p:cNvPr>
          <p:cNvSpPr txBox="1"/>
          <p:nvPr/>
        </p:nvSpPr>
        <p:spPr>
          <a:xfrm>
            <a:off x="1346141" y="11580045"/>
            <a:ext cx="1389642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Reaching conclusions and evaluating the geographical enquiry.</a:t>
            </a:r>
            <a:endParaRPr lang="en-US" sz="1050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3574B083-A24E-28C6-3BDC-632295C5A7BE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2040962" y="11057783"/>
            <a:ext cx="6216" cy="52226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3D8EE846-8965-4EAC-EA23-83F6C57BC43F}"/>
              </a:ext>
            </a:extLst>
          </p:cNvPr>
          <p:cNvSpPr txBox="1"/>
          <p:nvPr/>
        </p:nvSpPr>
        <p:spPr>
          <a:xfrm>
            <a:off x="193708" y="11125694"/>
            <a:ext cx="998459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two:</a:t>
            </a:r>
          </a:p>
          <a:p>
            <a:pPr algn="ctr"/>
            <a:r>
              <a:rPr lang="en-US" sz="1050" b="1" dirty="0"/>
              <a:t>Coasts</a:t>
            </a:r>
          </a:p>
        </p:txBody>
      </p:sp>
      <p:grpSp>
        <p:nvGrpSpPr>
          <p:cNvPr id="483" name="Group 482"/>
          <p:cNvGrpSpPr/>
          <p:nvPr/>
        </p:nvGrpSpPr>
        <p:grpSpPr>
          <a:xfrm>
            <a:off x="1660176" y="8317396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21470" y="4246919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OCT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463" name="Group 462">
            <a:extLst>
              <a:ext uri="{FF2B5EF4-FFF2-40B4-BE49-F238E27FC236}">
                <a16:creationId xmlns:a16="http://schemas.microsoft.com/office/drawing/2014/main" id="{DA17D29A-C9F0-A0F9-91D0-87C8CB89EF5F}"/>
              </a:ext>
            </a:extLst>
          </p:cNvPr>
          <p:cNvGrpSpPr/>
          <p:nvPr/>
        </p:nvGrpSpPr>
        <p:grpSpPr>
          <a:xfrm>
            <a:off x="2753768" y="8557268"/>
            <a:ext cx="1528016" cy="766601"/>
            <a:chOff x="1212628" y="4031237"/>
            <a:chExt cx="1214980" cy="1304869"/>
          </a:xfrm>
        </p:grpSpPr>
        <p:sp>
          <p:nvSpPr>
            <p:cNvPr id="464" name="Oval 463">
              <a:extLst>
                <a:ext uri="{FF2B5EF4-FFF2-40B4-BE49-F238E27FC236}">
                  <a16:creationId xmlns:a16="http://schemas.microsoft.com/office/drawing/2014/main" id="{00316334-3B92-26AF-CDF6-FEE2CDEF1056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65" name="Oval 464">
              <a:extLst>
                <a:ext uri="{FF2B5EF4-FFF2-40B4-BE49-F238E27FC236}">
                  <a16:creationId xmlns:a16="http://schemas.microsoft.com/office/drawing/2014/main" id="{1D4B9A18-C17C-3C76-643D-61CC3C9E6104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dirty="0">
                  <a:solidFill>
                    <a:schemeClr val="tx1"/>
                  </a:solidFill>
                </a:rPr>
                <a:t>AP1</a:t>
              </a:r>
            </a:p>
            <a:p>
              <a:pPr algn="ctr"/>
              <a:r>
                <a:rPr lang="en-US" sz="1200" b="1" dirty="0">
                  <a:solidFill>
                    <a:schemeClr val="tx1"/>
                  </a:solidFill>
                </a:rPr>
                <a:t>Assessment  </a:t>
              </a:r>
            </a:p>
          </p:txBody>
        </p:sp>
      </p:grpSp>
      <p:sp>
        <p:nvSpPr>
          <p:cNvPr id="196" name="TextBox 195">
            <a:extLst>
              <a:ext uri="{FF2B5EF4-FFF2-40B4-BE49-F238E27FC236}">
                <a16:creationId xmlns:a16="http://schemas.microsoft.com/office/drawing/2014/main" id="{DEB8E279-E04A-1D42-BB1C-813616780CD4}"/>
              </a:ext>
            </a:extLst>
          </p:cNvPr>
          <p:cNvSpPr txBox="1"/>
          <p:nvPr/>
        </p:nvSpPr>
        <p:spPr>
          <a:xfrm>
            <a:off x="1822948" y="5090073"/>
            <a:ext cx="1538438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Physical processes taking place at different types of plate margin.</a:t>
            </a:r>
            <a:endParaRPr lang="en-US" sz="1050" dirty="0"/>
          </a:p>
        </p:txBody>
      </p:sp>
      <p:cxnSp>
        <p:nvCxnSpPr>
          <p:cNvPr id="476" name="Straight Connector 475">
            <a:extLst>
              <a:ext uri="{FF2B5EF4-FFF2-40B4-BE49-F238E27FC236}">
                <a16:creationId xmlns:a16="http://schemas.microsoft.com/office/drawing/2014/main" id="{84243060-503E-A19D-27D3-F9EC0CE0DD96}"/>
              </a:ext>
            </a:extLst>
          </p:cNvPr>
          <p:cNvCxnSpPr>
            <a:cxnSpLocks/>
            <a:stCxn id="477" idx="2"/>
          </p:cNvCxnSpPr>
          <p:nvPr/>
        </p:nvCxnSpPr>
        <p:spPr>
          <a:xfrm>
            <a:off x="3597314" y="4106631"/>
            <a:ext cx="2494" cy="4629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7" name="TextBox 476">
            <a:extLst>
              <a:ext uri="{FF2B5EF4-FFF2-40B4-BE49-F238E27FC236}">
                <a16:creationId xmlns:a16="http://schemas.microsoft.com/office/drawing/2014/main" id="{569442EF-C5E5-3329-A308-8550FE51C7F4}"/>
              </a:ext>
            </a:extLst>
          </p:cNvPr>
          <p:cNvSpPr txBox="1"/>
          <p:nvPr/>
        </p:nvSpPr>
        <p:spPr>
          <a:xfrm>
            <a:off x="3063031" y="3206385"/>
            <a:ext cx="1068566" cy="90024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Reasons why people live in areas at risk from tectonic hazards.</a:t>
            </a:r>
            <a:endParaRPr lang="en-US" sz="1050" dirty="0"/>
          </a:p>
        </p:txBody>
      </p:sp>
      <p:sp>
        <p:nvSpPr>
          <p:cNvPr id="1040" name="TextBox 1039">
            <a:extLst>
              <a:ext uri="{FF2B5EF4-FFF2-40B4-BE49-F238E27FC236}">
                <a16:creationId xmlns:a16="http://schemas.microsoft.com/office/drawing/2014/main" id="{B2B6584F-E346-FBFC-1AF4-68CB71349747}"/>
              </a:ext>
            </a:extLst>
          </p:cNvPr>
          <p:cNvSpPr txBox="1"/>
          <p:nvPr/>
        </p:nvSpPr>
        <p:spPr>
          <a:xfrm>
            <a:off x="96245" y="3885993"/>
            <a:ext cx="1140768" cy="41549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Factors affecting hazard risk.</a:t>
            </a:r>
            <a:endParaRPr lang="en-US" sz="1050" dirty="0"/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BAF4D5E5-8896-779A-86DD-B364232D8AD5}"/>
              </a:ext>
            </a:extLst>
          </p:cNvPr>
          <p:cNvSpPr txBox="1"/>
          <p:nvPr/>
        </p:nvSpPr>
        <p:spPr>
          <a:xfrm>
            <a:off x="8942072" y="3692818"/>
            <a:ext cx="611962" cy="41549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Pre-Release</a:t>
            </a:r>
          </a:p>
        </p:txBody>
      </p: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3E39A3D8-1BBC-E151-F813-ED42366799C1}"/>
              </a:ext>
            </a:extLst>
          </p:cNvPr>
          <p:cNvCxnSpPr>
            <a:cxnSpLocks/>
            <a:stCxn id="188" idx="2"/>
          </p:cNvCxnSpPr>
          <p:nvPr/>
        </p:nvCxnSpPr>
        <p:spPr>
          <a:xfrm>
            <a:off x="6220434" y="3974842"/>
            <a:ext cx="24725" cy="60672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>
            <a:extLst>
              <a:ext uri="{FF2B5EF4-FFF2-40B4-BE49-F238E27FC236}">
                <a16:creationId xmlns:a16="http://schemas.microsoft.com/office/drawing/2014/main" id="{E719586D-078B-6921-C2FD-FE7AD2F112DA}"/>
              </a:ext>
            </a:extLst>
          </p:cNvPr>
          <p:cNvSpPr txBox="1"/>
          <p:nvPr/>
        </p:nvSpPr>
        <p:spPr>
          <a:xfrm>
            <a:off x="6464227" y="5119835"/>
            <a:ext cx="1038218" cy="41549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Evidence for climate change.</a:t>
            </a:r>
            <a:endParaRPr lang="en-US" sz="1050" dirty="0"/>
          </a:p>
        </p:txBody>
      </p:sp>
      <p:sp>
        <p:nvSpPr>
          <p:cNvPr id="188" name="TextBox 187">
            <a:extLst>
              <a:ext uri="{FF2B5EF4-FFF2-40B4-BE49-F238E27FC236}">
                <a16:creationId xmlns:a16="http://schemas.microsoft.com/office/drawing/2014/main" id="{69A6AE6C-46BB-A615-1FB2-92C9BDB67BD3}"/>
              </a:ext>
            </a:extLst>
          </p:cNvPr>
          <p:cNvSpPr txBox="1"/>
          <p:nvPr/>
        </p:nvSpPr>
        <p:spPr>
          <a:xfrm>
            <a:off x="5596384" y="3397761"/>
            <a:ext cx="1248100" cy="5770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Extreme weather in the UK: Impacts and management.</a:t>
            </a:r>
            <a:endParaRPr lang="en-US" sz="1050" dirty="0"/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DA4EC983-1C03-2C29-69CA-617EC496214C}"/>
              </a:ext>
            </a:extLst>
          </p:cNvPr>
          <p:cNvSpPr txBox="1"/>
          <p:nvPr/>
        </p:nvSpPr>
        <p:spPr>
          <a:xfrm>
            <a:off x="5032583" y="5090178"/>
            <a:ext cx="1118985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/>
              <a:t>Tropical storm effects, response &amp; management.</a:t>
            </a:r>
            <a:endParaRPr lang="en-US" sz="1050" dirty="0"/>
          </a:p>
        </p:txBody>
      </p: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87FE235B-F9C1-DAAD-263B-07C2FC7BD6CD}"/>
              </a:ext>
            </a:extLst>
          </p:cNvPr>
          <p:cNvCxnSpPr>
            <a:cxnSpLocks/>
            <a:stCxn id="107" idx="0"/>
          </p:cNvCxnSpPr>
          <p:nvPr/>
        </p:nvCxnSpPr>
        <p:spPr>
          <a:xfrm flipV="1">
            <a:off x="5592076" y="4561726"/>
            <a:ext cx="0" cy="52845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7235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4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FF0000"/>
      </a:accent1>
      <a:accent2>
        <a:srgbClr val="FFC000"/>
      </a:accent2>
      <a:accent3>
        <a:srgbClr val="FFFF00"/>
      </a:accent3>
      <a:accent4>
        <a:srgbClr val="00B050"/>
      </a:accent4>
      <a:accent5>
        <a:srgbClr val="00B0F0"/>
      </a:accent5>
      <a:accent6>
        <a:srgbClr val="7030A0"/>
      </a:accent6>
      <a:hlink>
        <a:srgbClr val="418AB3"/>
      </a:hlink>
      <a:folHlink>
        <a:srgbClr val="FEC306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Custom 5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FF0000"/>
      </a:accent1>
      <a:accent2>
        <a:srgbClr val="FFC000"/>
      </a:accent2>
      <a:accent3>
        <a:srgbClr val="FFFF00"/>
      </a:accent3>
      <a:accent4>
        <a:srgbClr val="00B050"/>
      </a:accent4>
      <a:accent5>
        <a:srgbClr val="00B0F0"/>
      </a:accent5>
      <a:accent6>
        <a:srgbClr val="7030A0"/>
      </a:accent6>
      <a:hlink>
        <a:srgbClr val="007A87"/>
      </a:hlink>
      <a:folHlink>
        <a:srgbClr val="FEC30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BFF9C657021AE418447504634C5DCE0" ma:contentTypeVersion="0" ma:contentTypeDescription="Create a new document." ma:contentTypeScope="" ma:versionID="eaf18fd2e3c4d3b5ba36823f6967aa3b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0967b7be50301903c78f9c39c6fd9af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8D93D14-0E9C-4E0C-AA72-6C9D1A6764EE}">
  <ds:schemaRefs>
    <ds:schemaRef ds:uri="http://purl.org/dc/elements/1.1/"/>
    <ds:schemaRef ds:uri="http://purl.org/dc/terms/"/>
    <ds:schemaRef ds:uri="http://schemas.microsoft.com/internal/obd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49631F7F-7BA0-4715-BFF9-9C3DF94D8AF8}">
  <ds:schemaRefs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9E19B8C-5524-4A1B-BAAD-7FDCAB86275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598</TotalTime>
  <Words>2513</Words>
  <Application>Microsoft Office PowerPoint</Application>
  <PresentationFormat>A3 Paper (297x420 mm)</PresentationFormat>
  <Paragraphs>347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Amasis MT Pro Black</vt:lpstr>
      <vt:lpstr>Aptos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S Sherwood</dc:creator>
  <cp:lastModifiedBy>Miss C Morrison</cp:lastModifiedBy>
  <cp:revision>10</cp:revision>
  <cp:lastPrinted>2022-09-23T08:48:32Z</cp:lastPrinted>
  <dcterms:created xsi:type="dcterms:W3CDTF">2019-12-03T13:18:29Z</dcterms:created>
  <dcterms:modified xsi:type="dcterms:W3CDTF">2026-04-02T10:09:59Z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0x0101003BFF9C657021AE418447504634C5DCE0</vt:lpwstr>
  </property>
</Properties>
</file>