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  <p:sldId id="260" r:id="rId6"/>
  </p:sldIdLst>
  <p:sldSz cx="12801600" cy="9601200" type="A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82"/>
    <a:srgbClr val="009999"/>
    <a:srgbClr val="ACFEF4"/>
    <a:srgbClr val="D1FFFF"/>
    <a:srgbClr val="F92BD2"/>
    <a:srgbClr val="FC9DEB"/>
    <a:srgbClr val="FEE8FA"/>
    <a:srgbClr val="FFF6C1"/>
    <a:srgbClr val="FFE22E"/>
    <a:srgbClr val="E1F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5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Smerdon" userId="72fd23ac-3ae4-4d7b-9c64-2ad76cbb386d" providerId="ADAL" clId="{8F151CD8-BCDA-4EEE-9110-3313DBE9FB23}"/>
    <pc:docChg chg="delSld">
      <pc:chgData name="Mrs K Smerdon" userId="72fd23ac-3ae4-4d7b-9c64-2ad76cbb386d" providerId="ADAL" clId="{8F151CD8-BCDA-4EEE-9110-3313DBE9FB23}" dt="2025-02-11T13:01:14.470" v="1" actId="2696"/>
      <pc:docMkLst>
        <pc:docMk/>
      </pc:docMkLst>
      <pc:sldChg chg="del">
        <pc:chgData name="Mrs K Smerdon" userId="72fd23ac-3ae4-4d7b-9c64-2ad76cbb386d" providerId="ADAL" clId="{8F151CD8-BCDA-4EEE-9110-3313DBE9FB23}" dt="2025-02-11T13:01:12.556" v="0" actId="2696"/>
        <pc:sldMkLst>
          <pc:docMk/>
          <pc:sldMk cId="3002835478" sldId="256"/>
        </pc:sldMkLst>
      </pc:sldChg>
      <pc:sldChg chg="del">
        <pc:chgData name="Mrs K Smerdon" userId="72fd23ac-3ae4-4d7b-9c64-2ad76cbb386d" providerId="ADAL" clId="{8F151CD8-BCDA-4EEE-9110-3313DBE9FB23}" dt="2025-02-11T13:01:14.470" v="1" actId="2696"/>
        <pc:sldMkLst>
          <pc:docMk/>
          <pc:sldMk cId="467168043" sldId="258"/>
        </pc:sldMkLst>
      </pc:sldChg>
    </pc:docChg>
  </pc:docChgLst>
  <pc:docChgLst>
    <pc:chgData name="Mrs K Smerdon" userId="72fd23ac-3ae4-4d7b-9c64-2ad76cbb386d" providerId="ADAL" clId="{97B1D1C6-D162-4CC5-AE17-BA3133853DFB}"/>
    <pc:docChg chg="undo custSel addSld modSld">
      <pc:chgData name="Mrs K Smerdon" userId="72fd23ac-3ae4-4d7b-9c64-2ad76cbb386d" providerId="ADAL" clId="{97B1D1C6-D162-4CC5-AE17-BA3133853DFB}" dt="2025-02-02T17:15:24.221" v="2176" actId="20577"/>
      <pc:docMkLst>
        <pc:docMk/>
      </pc:docMkLst>
      <pc:sldChg chg="addSp delSp modSp mod">
        <pc:chgData name="Mrs K Smerdon" userId="72fd23ac-3ae4-4d7b-9c64-2ad76cbb386d" providerId="ADAL" clId="{97B1D1C6-D162-4CC5-AE17-BA3133853DFB}" dt="2025-02-02T17:15:24.221" v="2176" actId="20577"/>
        <pc:sldMkLst>
          <pc:docMk/>
          <pc:sldMk cId="1807067857" sldId="259"/>
        </pc:sldMkLst>
        <pc:spChg chg="add mod">
          <ac:chgData name="Mrs K Smerdon" userId="72fd23ac-3ae4-4d7b-9c64-2ad76cbb386d" providerId="ADAL" clId="{97B1D1C6-D162-4CC5-AE17-BA3133853DFB}" dt="2025-01-21T20:34:54.197" v="1517" actId="113"/>
          <ac:spMkLst>
            <pc:docMk/>
            <pc:sldMk cId="1807067857" sldId="259"/>
            <ac:spMk id="2" creationId="{29350D90-13B1-38BF-FC2E-E47968352522}"/>
          </ac:spMkLst>
        </pc:spChg>
        <pc:spChg chg="add mod">
          <ac:chgData name="Mrs K Smerdon" userId="72fd23ac-3ae4-4d7b-9c64-2ad76cbb386d" providerId="ADAL" clId="{97B1D1C6-D162-4CC5-AE17-BA3133853DFB}" dt="2025-01-21T20:48:59.910" v="1691" actId="14100"/>
          <ac:spMkLst>
            <pc:docMk/>
            <pc:sldMk cId="1807067857" sldId="259"/>
            <ac:spMk id="3" creationId="{16758405-4E0A-E899-19F6-62DA8DE79170}"/>
          </ac:spMkLst>
        </pc:spChg>
        <pc:spChg chg="add mod">
          <ac:chgData name="Mrs K Smerdon" userId="72fd23ac-3ae4-4d7b-9c64-2ad76cbb386d" providerId="ADAL" clId="{97B1D1C6-D162-4CC5-AE17-BA3133853DFB}" dt="2025-01-21T20:52:59.699" v="1783" actId="20577"/>
          <ac:spMkLst>
            <pc:docMk/>
            <pc:sldMk cId="1807067857" sldId="259"/>
            <ac:spMk id="30" creationId="{04F25990-92E1-A308-C5A2-65F3FC4FD8A4}"/>
          </ac:spMkLst>
        </pc:spChg>
        <pc:spChg chg="add mod">
          <ac:chgData name="Mrs K Smerdon" userId="72fd23ac-3ae4-4d7b-9c64-2ad76cbb386d" providerId="ADAL" clId="{97B1D1C6-D162-4CC5-AE17-BA3133853DFB}" dt="2025-02-02T17:15:24.221" v="2176" actId="20577"/>
          <ac:spMkLst>
            <pc:docMk/>
            <pc:sldMk cId="1807067857" sldId="259"/>
            <ac:spMk id="31" creationId="{6D87F8DB-9B47-2CD8-9943-7C3D3FF8C68D}"/>
          </ac:spMkLst>
        </pc:spChg>
        <pc:spChg chg="add mod">
          <ac:chgData name="Mrs K Smerdon" userId="72fd23ac-3ae4-4d7b-9c64-2ad76cbb386d" providerId="ADAL" clId="{97B1D1C6-D162-4CC5-AE17-BA3133853DFB}" dt="2025-01-21T21:24:21.003" v="2033" actId="20577"/>
          <ac:spMkLst>
            <pc:docMk/>
            <pc:sldMk cId="1807067857" sldId="259"/>
            <ac:spMk id="32" creationId="{6A9456B1-A686-737D-5328-6B7ECECD7AFA}"/>
          </ac:spMkLst>
        </pc:spChg>
        <pc:spChg chg="add mod">
          <ac:chgData name="Mrs K Smerdon" userId="72fd23ac-3ae4-4d7b-9c64-2ad76cbb386d" providerId="ADAL" clId="{97B1D1C6-D162-4CC5-AE17-BA3133853DFB}" dt="2025-01-21T21:24:28.801" v="2034" actId="1076"/>
          <ac:spMkLst>
            <pc:docMk/>
            <pc:sldMk cId="1807067857" sldId="259"/>
            <ac:spMk id="33" creationId="{D41E34D4-DB76-D99B-863B-BB6C5F1352CF}"/>
          </ac:spMkLst>
        </pc:spChg>
      </pc:sldChg>
      <pc:sldChg chg="addSp modSp new mod">
        <pc:chgData name="Mrs K Smerdon" userId="72fd23ac-3ae4-4d7b-9c64-2ad76cbb386d" providerId="ADAL" clId="{97B1D1C6-D162-4CC5-AE17-BA3133853DFB}" dt="2025-01-21T21:42:13.505" v="2175" actId="14100"/>
        <pc:sldMkLst>
          <pc:docMk/>
          <pc:sldMk cId="1646835369" sldId="260"/>
        </pc:sldMkLst>
        <pc:spChg chg="add mod">
          <ac:chgData name="Mrs K Smerdon" userId="72fd23ac-3ae4-4d7b-9c64-2ad76cbb386d" providerId="ADAL" clId="{97B1D1C6-D162-4CC5-AE17-BA3133853DFB}" dt="2025-01-21T21:21:51.560" v="2014" actId="20577"/>
          <ac:spMkLst>
            <pc:docMk/>
            <pc:sldMk cId="1646835369" sldId="260"/>
            <ac:spMk id="2" creationId="{C6DB4BE2-B2D6-993A-0848-07300B825930}"/>
          </ac:spMkLst>
        </pc:spChg>
        <pc:spChg chg="add mod">
          <ac:chgData name="Mrs K Smerdon" userId="72fd23ac-3ae4-4d7b-9c64-2ad76cbb386d" providerId="ADAL" clId="{97B1D1C6-D162-4CC5-AE17-BA3133853DFB}" dt="2025-01-20T21:23:05.925" v="1360"/>
          <ac:spMkLst>
            <pc:docMk/>
            <pc:sldMk cId="1646835369" sldId="260"/>
            <ac:spMk id="3" creationId="{D1C911EF-63A8-C737-48C0-0E233F122AC8}"/>
          </ac:spMkLst>
        </pc:spChg>
        <pc:spChg chg="add mod">
          <ac:chgData name="Mrs K Smerdon" userId="72fd23ac-3ae4-4d7b-9c64-2ad76cbb386d" providerId="ADAL" clId="{97B1D1C6-D162-4CC5-AE17-BA3133853DFB}" dt="2025-01-21T21:32:26.861" v="2091" actId="113"/>
          <ac:spMkLst>
            <pc:docMk/>
            <pc:sldMk cId="1646835369" sldId="260"/>
            <ac:spMk id="5" creationId="{E783F3AE-93B6-AA5A-1B60-E261E95D79D8}"/>
          </ac:spMkLst>
        </pc:spChg>
        <pc:spChg chg="add mod">
          <ac:chgData name="Mrs K Smerdon" userId="72fd23ac-3ae4-4d7b-9c64-2ad76cbb386d" providerId="ADAL" clId="{97B1D1C6-D162-4CC5-AE17-BA3133853DFB}" dt="2025-01-21T21:13:38.449" v="1907" actId="113"/>
          <ac:spMkLst>
            <pc:docMk/>
            <pc:sldMk cId="1646835369" sldId="260"/>
            <ac:spMk id="6" creationId="{7A4947AB-A044-EEB2-C93E-4F42602D13BB}"/>
          </ac:spMkLst>
        </pc:spChg>
        <pc:spChg chg="add mod">
          <ac:chgData name="Mrs K Smerdon" userId="72fd23ac-3ae4-4d7b-9c64-2ad76cbb386d" providerId="ADAL" clId="{97B1D1C6-D162-4CC5-AE17-BA3133853DFB}" dt="2025-01-21T21:41:36.248" v="2170" actId="1076"/>
          <ac:spMkLst>
            <pc:docMk/>
            <pc:sldMk cId="1646835369" sldId="260"/>
            <ac:spMk id="17" creationId="{F7E2246E-143E-B670-2841-4534CEBC4E83}"/>
          </ac:spMkLst>
        </pc:spChg>
        <pc:spChg chg="add mod">
          <ac:chgData name="Mrs K Smerdon" userId="72fd23ac-3ae4-4d7b-9c64-2ad76cbb386d" providerId="ADAL" clId="{97B1D1C6-D162-4CC5-AE17-BA3133853DFB}" dt="2025-01-21T21:42:13.505" v="2175" actId="14100"/>
          <ac:spMkLst>
            <pc:docMk/>
            <pc:sldMk cId="1646835369" sldId="260"/>
            <ac:spMk id="18" creationId="{882615BB-1F80-C937-FE4A-524677DAB42C}"/>
          </ac:spMkLst>
        </pc:spChg>
        <pc:picChg chg="add mod">
          <ac:chgData name="Mrs K Smerdon" userId="72fd23ac-3ae4-4d7b-9c64-2ad76cbb386d" providerId="ADAL" clId="{97B1D1C6-D162-4CC5-AE17-BA3133853DFB}" dt="2025-01-21T21:40:37.952" v="2153" actId="1076"/>
          <ac:picMkLst>
            <pc:docMk/>
            <pc:sldMk cId="1646835369" sldId="260"/>
            <ac:picMk id="8" creationId="{85C99E32-8713-9341-D8AF-1580CC2CE945}"/>
          </ac:picMkLst>
        </pc:picChg>
        <pc:picChg chg="add mod">
          <ac:chgData name="Mrs K Smerdon" userId="72fd23ac-3ae4-4d7b-9c64-2ad76cbb386d" providerId="ADAL" clId="{97B1D1C6-D162-4CC5-AE17-BA3133853DFB}" dt="2025-01-21T21:41:56.894" v="2171" actId="1076"/>
          <ac:picMkLst>
            <pc:docMk/>
            <pc:sldMk cId="1646835369" sldId="260"/>
            <ac:picMk id="10" creationId="{946E366C-F5E3-82CB-C35E-8EDA24BBFD76}"/>
          </ac:picMkLst>
        </pc:picChg>
        <pc:picChg chg="add mod modCrop">
          <ac:chgData name="Mrs K Smerdon" userId="72fd23ac-3ae4-4d7b-9c64-2ad76cbb386d" providerId="ADAL" clId="{97B1D1C6-D162-4CC5-AE17-BA3133853DFB}" dt="2025-01-21T21:42:00.758" v="2172" actId="1076"/>
          <ac:picMkLst>
            <pc:docMk/>
            <pc:sldMk cId="1646835369" sldId="260"/>
            <ac:picMk id="12" creationId="{6BF88A55-95AD-034D-ACB1-D2340B7C13D3}"/>
          </ac:picMkLst>
        </pc:picChg>
        <pc:picChg chg="add mod modCrop">
          <ac:chgData name="Mrs K Smerdon" userId="72fd23ac-3ae4-4d7b-9c64-2ad76cbb386d" providerId="ADAL" clId="{97B1D1C6-D162-4CC5-AE17-BA3133853DFB}" dt="2025-01-21T21:39:03.270" v="2128" actId="14100"/>
          <ac:picMkLst>
            <pc:docMk/>
            <pc:sldMk cId="1646835369" sldId="260"/>
            <ac:picMk id="14" creationId="{D0EDBCA5-9DF1-B382-DE9F-6FA0B3C2C1F7}"/>
          </ac:picMkLst>
        </pc:picChg>
        <pc:picChg chg="add mod modCrop">
          <ac:chgData name="Mrs K Smerdon" userId="72fd23ac-3ae4-4d7b-9c64-2ad76cbb386d" providerId="ADAL" clId="{97B1D1C6-D162-4CC5-AE17-BA3133853DFB}" dt="2025-01-21T21:40:31.968" v="2152" actId="14100"/>
          <ac:picMkLst>
            <pc:docMk/>
            <pc:sldMk cId="1646835369" sldId="260"/>
            <ac:picMk id="16" creationId="{07B4CD6B-45A5-52CB-097A-2410A9559D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448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763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5144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934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9822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2100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4535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0988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4655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5468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0999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13E94-5D16-47E7-BD0B-D4C11ABE8FE4}" type="datetimeFigureOut">
              <a:rPr lang="es-ES" smtClean="0"/>
              <a:t>11/02/2025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9B2B5-508C-46A2-8DFB-BB069EF0BD4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843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9371693F-2130-108D-AC68-93AA26EE56B7}"/>
              </a:ext>
            </a:extLst>
          </p:cNvPr>
          <p:cNvSpPr txBox="1"/>
          <p:nvPr/>
        </p:nvSpPr>
        <p:spPr>
          <a:xfrm>
            <a:off x="0" y="0"/>
            <a:ext cx="12801600" cy="3231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s-ES" sz="1500" b="1" dirty="0">
                <a:solidFill>
                  <a:schemeClr val="bg1"/>
                </a:solidFill>
                <a:latin typeface="Comic Sans MS" panose="030F0702030302020204" pitchFamily="66" charset="0"/>
              </a:rPr>
              <a:t>KNOWLEDGE ORGANISER: Módulo 2 – Viajes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9350D90-13B1-38BF-FC2E-E47968352522}"/>
              </a:ext>
            </a:extLst>
          </p:cNvPr>
          <p:cNvSpPr/>
          <p:nvPr/>
        </p:nvSpPr>
        <p:spPr>
          <a:xfrm>
            <a:off x="0" y="323165"/>
            <a:ext cx="3351283" cy="7022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INTRODUCCIÓN - ¡</a:t>
            </a:r>
            <a:r>
              <a:rPr lang="en-GB" sz="1000" b="1" u="sng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Descubre</a:t>
            </a:r>
            <a:r>
              <a:rPr lang="en-GB" sz="1000" b="1" u="sng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Andalucía!</a:t>
            </a:r>
          </a:p>
          <a:p>
            <a:pPr algn="ctr"/>
            <a:endParaRPr lang="es-ES" sz="1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s-ES" sz="1000" b="1" dirty="0"/>
              <a:t>Describe la foto</a:t>
            </a:r>
            <a:br>
              <a:rPr lang="es-ES" sz="1000" dirty="0"/>
            </a:br>
            <a:r>
              <a:rPr lang="es-ES" sz="1000" dirty="0"/>
              <a:t>Hace ... – it is</a:t>
            </a:r>
          </a:p>
          <a:p>
            <a:pPr lvl="1"/>
            <a:r>
              <a:rPr lang="es-ES" sz="1000" dirty="0"/>
              <a:t>sol / calor / frío / viento – sunny/hot/cold/windy</a:t>
            </a:r>
          </a:p>
          <a:p>
            <a:r>
              <a:rPr lang="es-ES" sz="1000" dirty="0"/>
              <a:t>Hace buen/mal tiempo – it is good/bad weather</a:t>
            </a:r>
          </a:p>
          <a:p>
            <a:r>
              <a:rPr lang="es-ES" sz="1000" dirty="0"/>
              <a:t>Llueve / *Nieva – it is raining/it is snowing</a:t>
            </a:r>
          </a:p>
          <a:p>
            <a:r>
              <a:rPr lang="es-ES" sz="1000" dirty="0"/>
              <a:t>En la foto ... – in the photo</a:t>
            </a:r>
          </a:p>
          <a:p>
            <a:r>
              <a:rPr lang="es-ES" sz="1000" dirty="0"/>
              <a:t>a la izquierda / a la derecha on the left/on the right</a:t>
            </a:r>
          </a:p>
          <a:p>
            <a:r>
              <a:rPr lang="es-ES" sz="1000" dirty="0"/>
              <a:t>en el centro / al </a:t>
            </a:r>
            <a:r>
              <a:rPr lang="es-ES" sz="1000" b="1" dirty="0"/>
              <a:t>fondo</a:t>
            </a:r>
            <a:r>
              <a:rPr lang="es-ES" sz="1000" dirty="0"/>
              <a:t> – in the centre/in the background</a:t>
            </a:r>
          </a:p>
          <a:p>
            <a:r>
              <a:rPr lang="es-ES" sz="1000" dirty="0"/>
              <a:t>hay ... – there is/there are</a:t>
            </a:r>
          </a:p>
          <a:p>
            <a:pPr lvl="1"/>
            <a:r>
              <a:rPr lang="es-ES" sz="1000" dirty="0"/>
              <a:t>un bosque / un río – a forest/a river</a:t>
            </a:r>
          </a:p>
          <a:p>
            <a:pPr lvl="1"/>
            <a:r>
              <a:rPr lang="es-ES" sz="1000" dirty="0"/>
              <a:t>un barco / una torre – a boat/a tower</a:t>
            </a:r>
          </a:p>
          <a:p>
            <a:pPr lvl="1"/>
            <a:r>
              <a:rPr lang="es-ES" sz="1000" dirty="0"/>
              <a:t>una playa / agua – a beach/water</a:t>
            </a:r>
          </a:p>
          <a:p>
            <a:pPr lvl="1"/>
            <a:r>
              <a:rPr lang="es-ES" sz="1000" dirty="0"/>
              <a:t>vistas bonitas – pretty views</a:t>
            </a:r>
          </a:p>
          <a:p>
            <a:pPr lvl="1"/>
            <a:r>
              <a:rPr lang="es-ES" sz="1000" dirty="0"/>
              <a:t>muchos árboles/animales – lots of trees/animals</a:t>
            </a:r>
          </a:p>
          <a:p>
            <a:pPr lvl="1"/>
            <a:r>
              <a:rPr lang="es-ES" sz="1000" dirty="0"/>
              <a:t>muchas casas/personas – lots of houses/people</a:t>
            </a:r>
          </a:p>
          <a:p>
            <a:r>
              <a:rPr lang="es-ES" sz="1000" dirty="0"/>
              <a:t>Está(n) en ...- It is in</a:t>
            </a:r>
          </a:p>
          <a:p>
            <a:pPr lvl="1"/>
            <a:r>
              <a:rPr lang="es-ES" sz="1000" dirty="0"/>
              <a:t>el campo / la costa – the countryside/the coast</a:t>
            </a:r>
          </a:p>
          <a:p>
            <a:pPr lvl="1"/>
            <a:r>
              <a:rPr lang="es-ES" sz="1000" dirty="0"/>
              <a:t>un pueblo / una ciudad – a small town/a city</a:t>
            </a:r>
          </a:p>
          <a:p>
            <a:r>
              <a:rPr lang="es-ES" sz="1000" dirty="0"/>
              <a:t>¿Te gustaría visitar...? – Would you like to visit</a:t>
            </a:r>
          </a:p>
          <a:p>
            <a:r>
              <a:rPr lang="es-ES" sz="1000" dirty="0"/>
              <a:t>(No) Me gustaría visitar ..... – I would (not) like to visit</a:t>
            </a:r>
          </a:p>
          <a:p>
            <a:pPr lvl="1"/>
            <a:r>
              <a:rPr lang="es-ES" sz="1000" dirty="0"/>
              <a:t>porque – becuase </a:t>
            </a:r>
          </a:p>
          <a:p>
            <a:pPr lvl="1"/>
            <a:r>
              <a:rPr lang="es-ES" sz="1000" dirty="0"/>
              <a:t>(no) me gusta la historia - </a:t>
            </a:r>
            <a:r>
              <a:rPr lang="en-GB" sz="1000" dirty="0"/>
              <a:t>I (don’t) like history</a:t>
            </a:r>
            <a:br>
              <a:rPr lang="es-ES" sz="1000" dirty="0"/>
            </a:br>
            <a:r>
              <a:rPr lang="es-ES" sz="1000" dirty="0"/>
              <a:t>(no) me gustan los edificios antiguos - </a:t>
            </a:r>
            <a:r>
              <a:rPr lang="en-GB" sz="1000" dirty="0"/>
              <a:t>I (don’t) like old buildings</a:t>
            </a:r>
            <a:endParaRPr lang="es-ES" sz="1000" dirty="0"/>
          </a:p>
          <a:p>
            <a:r>
              <a:rPr lang="es-ES" sz="1000" b="1" dirty="0"/>
              <a:t>los montes (preciosos) </a:t>
            </a:r>
            <a:r>
              <a:rPr lang="es-ES" sz="1000" dirty="0"/>
              <a:t>- </a:t>
            </a:r>
            <a:r>
              <a:rPr lang="en-GB" sz="1000" dirty="0"/>
              <a:t>(beautiful) hills</a:t>
            </a:r>
            <a:endParaRPr lang="es-ES" sz="1000" dirty="0"/>
          </a:p>
          <a:p>
            <a:r>
              <a:rPr lang="es-ES" sz="1000" dirty="0"/>
              <a:t>los caballos / los pájaros - </a:t>
            </a:r>
            <a:r>
              <a:rPr lang="en-GB" sz="1000" dirty="0"/>
              <a:t>horses / birds</a:t>
            </a:r>
          </a:p>
          <a:p>
            <a:r>
              <a:rPr lang="en-GB" sz="1000" dirty="0"/>
              <a:t>Los </a:t>
            </a:r>
            <a:r>
              <a:rPr lang="en-GB" sz="1000" dirty="0" err="1"/>
              <a:t>turistas</a:t>
            </a:r>
            <a:r>
              <a:rPr lang="en-GB" sz="1000" dirty="0"/>
              <a:t> (</a:t>
            </a:r>
            <a:r>
              <a:rPr lang="en-GB" sz="1000" dirty="0" err="1"/>
              <a:t>extranjeros</a:t>
            </a:r>
            <a:r>
              <a:rPr lang="en-GB" sz="1000" dirty="0"/>
              <a:t>) (foreign tourists)</a:t>
            </a:r>
          </a:p>
          <a:p>
            <a:r>
              <a:rPr lang="en-GB" sz="1000" dirty="0"/>
              <a:t>Las tiendas/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monumentos</a:t>
            </a:r>
            <a:r>
              <a:rPr lang="en-GB" sz="1000" dirty="0"/>
              <a:t> - shops/monuments</a:t>
            </a:r>
          </a:p>
          <a:p>
            <a:r>
              <a:rPr lang="en-GB" sz="1000" dirty="0"/>
              <a:t>El </a:t>
            </a:r>
            <a:r>
              <a:rPr lang="en-GB" sz="1000" dirty="0" err="1"/>
              <a:t>paisaje</a:t>
            </a:r>
            <a:r>
              <a:rPr lang="en-GB" sz="1000" dirty="0"/>
              <a:t> </a:t>
            </a:r>
            <a:r>
              <a:rPr lang="en-GB" sz="1000" dirty="0" err="1"/>
              <a:t>hermoso</a:t>
            </a:r>
            <a:r>
              <a:rPr lang="en-GB" sz="1000" dirty="0"/>
              <a:t> -  beautiful landscape</a:t>
            </a:r>
          </a:p>
          <a:p>
            <a:r>
              <a:rPr lang="en-GB" sz="1000" dirty="0"/>
              <a:t>El turismo </a:t>
            </a:r>
            <a:r>
              <a:rPr lang="en-GB" sz="1000" dirty="0" err="1"/>
              <a:t>verde</a:t>
            </a:r>
            <a:r>
              <a:rPr lang="en-GB" sz="1000" dirty="0"/>
              <a:t> – (green) tourism</a:t>
            </a:r>
          </a:p>
          <a:p>
            <a:r>
              <a:rPr lang="en-GB" sz="1000" dirty="0"/>
              <a:t>La </a:t>
            </a:r>
            <a:r>
              <a:rPr lang="en-GB" sz="1000" dirty="0" err="1"/>
              <a:t>escuela</a:t>
            </a:r>
            <a:r>
              <a:rPr lang="en-GB" sz="1000" dirty="0"/>
              <a:t> de </a:t>
            </a:r>
            <a:r>
              <a:rPr lang="en-GB" sz="1000" dirty="0" err="1"/>
              <a:t>esquí</a:t>
            </a:r>
            <a:r>
              <a:rPr lang="en-GB" sz="1000" dirty="0"/>
              <a:t>/</a:t>
            </a:r>
            <a:r>
              <a:rPr lang="en-GB" sz="1000" dirty="0" err="1"/>
              <a:t>el</a:t>
            </a:r>
            <a:r>
              <a:rPr lang="en-GB" sz="1000" dirty="0"/>
              <a:t> </a:t>
            </a:r>
            <a:r>
              <a:rPr lang="en-GB" sz="1000" dirty="0" err="1"/>
              <a:t>parque</a:t>
            </a:r>
            <a:r>
              <a:rPr lang="en-GB" sz="1000" dirty="0"/>
              <a:t> </a:t>
            </a:r>
            <a:r>
              <a:rPr lang="en-GB" sz="1000" b="1" dirty="0" err="1"/>
              <a:t>acuático</a:t>
            </a:r>
            <a:r>
              <a:rPr lang="en-GB" sz="1000" dirty="0"/>
              <a:t> - ski school/water park</a:t>
            </a:r>
          </a:p>
          <a:p>
            <a:r>
              <a:rPr lang="en-GB" sz="1000" dirty="0"/>
              <a:t>Me </a:t>
            </a:r>
            <a:r>
              <a:rPr lang="en-GB" sz="1000" dirty="0" err="1"/>
              <a:t>gusta</a:t>
            </a:r>
            <a:r>
              <a:rPr lang="en-GB" sz="1000" dirty="0"/>
              <a:t>/Me </a:t>
            </a:r>
            <a:r>
              <a:rPr lang="en-GB" sz="1000" dirty="0" err="1"/>
              <a:t>gustaría</a:t>
            </a:r>
            <a:r>
              <a:rPr lang="en-GB" sz="1000" dirty="0"/>
              <a:t> – I like/I would like</a:t>
            </a:r>
          </a:p>
          <a:p>
            <a:r>
              <a:rPr lang="en-GB" sz="1000" b="1" dirty="0" err="1"/>
              <a:t>caminar</a:t>
            </a:r>
            <a:r>
              <a:rPr lang="en-GB" sz="1000" dirty="0"/>
              <a:t>/</a:t>
            </a:r>
            <a:r>
              <a:rPr lang="en-GB" sz="1000" dirty="0" err="1"/>
              <a:t>descansar</a:t>
            </a:r>
            <a:r>
              <a:rPr lang="en-GB" sz="1000" dirty="0"/>
              <a:t> – walk/rest, relax</a:t>
            </a:r>
          </a:p>
          <a:p>
            <a:r>
              <a:rPr lang="en-GB" sz="1000" dirty="0"/>
              <a:t>*</a:t>
            </a:r>
            <a:r>
              <a:rPr lang="en-GB" sz="1000" dirty="0" err="1"/>
              <a:t>hacer</a:t>
            </a:r>
            <a:r>
              <a:rPr lang="en-GB" sz="1000" dirty="0"/>
              <a:t> </a:t>
            </a:r>
            <a:r>
              <a:rPr lang="en-GB" sz="1000" dirty="0" err="1"/>
              <a:t>ciclismo</a:t>
            </a:r>
            <a:r>
              <a:rPr lang="en-GB" sz="1000" dirty="0"/>
              <a:t> – (de </a:t>
            </a:r>
            <a:r>
              <a:rPr lang="en-GB" sz="1000" dirty="0" err="1"/>
              <a:t>montaña</a:t>
            </a:r>
            <a:r>
              <a:rPr lang="en-GB" sz="1000" dirty="0"/>
              <a:t>) – go cycling (mountain biking)</a:t>
            </a:r>
          </a:p>
          <a:p>
            <a:r>
              <a:rPr lang="en-GB" sz="1000" dirty="0" err="1"/>
              <a:t>montar</a:t>
            </a:r>
            <a:r>
              <a:rPr lang="en-GB" sz="1000" dirty="0"/>
              <a:t> a caballo – go horse riding</a:t>
            </a:r>
          </a:p>
          <a:p>
            <a:r>
              <a:rPr lang="es-ES" sz="1000" dirty="0"/>
              <a:t>tomar el sol – sunbathe</a:t>
            </a:r>
          </a:p>
          <a:p>
            <a:r>
              <a:rPr lang="es-ES" sz="1000" dirty="0"/>
              <a:t>ver un espectáculo de flamenco – watch a Flamenco show</a:t>
            </a:r>
          </a:p>
          <a:p>
            <a:r>
              <a:rPr lang="es-ES" sz="1000" b="1" dirty="0"/>
              <a:t>apreciar</a:t>
            </a:r>
            <a:r>
              <a:rPr lang="es-ES" sz="1000" dirty="0"/>
              <a:t> la naturaleza – appreciate nature</a:t>
            </a:r>
          </a:p>
          <a:p>
            <a:r>
              <a:rPr lang="es-ES" sz="1000" dirty="0"/>
              <a:t>estar al aire libre – be outside</a:t>
            </a:r>
          </a:p>
          <a:p>
            <a:r>
              <a:rPr lang="es-ES" sz="1000" b="1" dirty="0"/>
              <a:t>hacer turismo </a:t>
            </a:r>
            <a:r>
              <a:rPr lang="es-ES" sz="1000" dirty="0"/>
              <a:t>– go sightseeing</a:t>
            </a:r>
          </a:p>
          <a:p>
            <a:r>
              <a:rPr lang="es-ES" sz="1000" dirty="0"/>
              <a:t>hacer </a:t>
            </a:r>
            <a:r>
              <a:rPr lang="es-ES" sz="1000" b="1" dirty="0"/>
              <a:t>natación</a:t>
            </a:r>
            <a:r>
              <a:rPr lang="es-ES" sz="1000" dirty="0"/>
              <a:t>/nadar – go swimming/swim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6758405-4E0A-E899-19F6-62DA8DE79170}"/>
              </a:ext>
            </a:extLst>
          </p:cNvPr>
          <p:cNvSpPr/>
          <p:nvPr/>
        </p:nvSpPr>
        <p:spPr>
          <a:xfrm>
            <a:off x="3351283" y="323166"/>
            <a:ext cx="3049517" cy="70223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En </a:t>
            </a:r>
            <a:r>
              <a:rPr lang="en-GB" sz="1000" b="1" u="sng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ruta</a:t>
            </a:r>
            <a:endParaRPr lang="en-GB" sz="1000" b="1" u="sng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ES" sz="10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s-ES" sz="1000" b="1" dirty="0"/>
              <a:t>¿Adónde te gustaría ir de vacaciones? - </a:t>
            </a:r>
            <a:r>
              <a:rPr lang="en-GB" sz="1000" dirty="0"/>
              <a:t>Where would you like to go on holiday?</a:t>
            </a:r>
            <a:br>
              <a:rPr lang="es-ES" sz="1000" dirty="0"/>
            </a:br>
            <a:r>
              <a:rPr lang="es-ES" sz="1000" dirty="0"/>
              <a:t>Me gustaría ir (de vacaciones) a ... - </a:t>
            </a:r>
            <a:r>
              <a:rPr lang="en-GB" sz="1000" dirty="0"/>
              <a:t>I would like to go (on holiday) to ...</a:t>
            </a:r>
          </a:p>
          <a:p>
            <a:r>
              <a:rPr lang="en-GB" sz="1000" dirty="0"/>
              <a:t>¿</a:t>
            </a:r>
            <a:r>
              <a:rPr lang="en-GB" sz="1000" dirty="0" err="1"/>
              <a:t>Cuándo</a:t>
            </a:r>
            <a:r>
              <a:rPr lang="en-GB" sz="1000" dirty="0"/>
              <a:t> </a:t>
            </a:r>
            <a:r>
              <a:rPr lang="en-GB" sz="1000" dirty="0" err="1"/>
              <a:t>te</a:t>
            </a:r>
            <a:r>
              <a:rPr lang="en-GB" sz="1000" dirty="0"/>
              <a:t> </a:t>
            </a:r>
            <a:r>
              <a:rPr lang="en-GB" sz="1000" dirty="0" err="1"/>
              <a:t>gustaría</a:t>
            </a:r>
            <a:r>
              <a:rPr lang="en-GB" sz="1000" dirty="0"/>
              <a:t> </a:t>
            </a:r>
            <a:r>
              <a:rPr lang="en-GB" sz="1000" dirty="0" err="1"/>
              <a:t>ir</a:t>
            </a:r>
            <a:r>
              <a:rPr lang="en-GB" sz="1000" dirty="0"/>
              <a:t>? – When would you like to go?</a:t>
            </a:r>
          </a:p>
          <a:p>
            <a:r>
              <a:rPr lang="es-ES" sz="1000" dirty="0"/>
              <a:t>Me gustaría ir (de vacaciones) ...</a:t>
            </a:r>
            <a:r>
              <a:rPr lang="en-GB" sz="1000" dirty="0"/>
              <a:t> - I would like to go (on holiday) ...</a:t>
            </a:r>
          </a:p>
          <a:p>
            <a:pPr lvl="1"/>
            <a:r>
              <a:rPr lang="en-GB" sz="1000" dirty="0" err="1"/>
              <a:t>en</a:t>
            </a:r>
            <a:r>
              <a:rPr lang="en-GB" sz="1000" dirty="0"/>
              <a:t> primavera – in spring</a:t>
            </a:r>
          </a:p>
          <a:p>
            <a:pPr lvl="1"/>
            <a:r>
              <a:rPr lang="en-GB" sz="1000" dirty="0" err="1"/>
              <a:t>en</a:t>
            </a:r>
            <a:r>
              <a:rPr lang="en-GB" sz="1000" dirty="0"/>
              <a:t> </a:t>
            </a:r>
            <a:r>
              <a:rPr lang="en-GB" sz="1000" dirty="0" err="1"/>
              <a:t>verano</a:t>
            </a:r>
            <a:r>
              <a:rPr lang="en-GB" sz="1000" dirty="0"/>
              <a:t> – in spring/in summer</a:t>
            </a:r>
          </a:p>
          <a:p>
            <a:pPr lvl="1"/>
            <a:r>
              <a:rPr lang="en-GB" sz="1000" dirty="0" err="1"/>
              <a:t>en</a:t>
            </a:r>
            <a:r>
              <a:rPr lang="en-GB" sz="1000" dirty="0"/>
              <a:t> </a:t>
            </a:r>
            <a:r>
              <a:rPr lang="en-GB" sz="1000" dirty="0" err="1"/>
              <a:t>otoño</a:t>
            </a:r>
            <a:r>
              <a:rPr lang="en-GB" sz="1000" dirty="0"/>
              <a:t> – in autumn</a:t>
            </a:r>
          </a:p>
          <a:p>
            <a:pPr lvl="1"/>
            <a:r>
              <a:rPr lang="en-GB" sz="1000" dirty="0" err="1"/>
              <a:t>en</a:t>
            </a:r>
            <a:r>
              <a:rPr lang="en-GB" sz="1000" dirty="0"/>
              <a:t> </a:t>
            </a:r>
            <a:r>
              <a:rPr lang="en-GB" sz="1000" dirty="0" err="1"/>
              <a:t>invierno</a:t>
            </a:r>
            <a:r>
              <a:rPr lang="en-GB" sz="1000" dirty="0"/>
              <a:t> – in autumn/in winter</a:t>
            </a:r>
          </a:p>
          <a:p>
            <a:pPr lvl="1"/>
            <a:r>
              <a:rPr lang="es-ES" sz="1000" dirty="0"/>
              <a:t>al campo – to the countryside</a:t>
            </a:r>
          </a:p>
          <a:p>
            <a:pPr lvl="1"/>
            <a:r>
              <a:rPr lang="es-ES" sz="1000" dirty="0"/>
              <a:t>a la ciudad – in the countryside/in the city</a:t>
            </a:r>
            <a:endParaRPr lang="en-GB" sz="1000" dirty="0"/>
          </a:p>
          <a:p>
            <a:pPr lvl="1"/>
            <a:r>
              <a:rPr lang="es-ES" sz="1000" dirty="0"/>
              <a:t>a la costa – to the coast</a:t>
            </a:r>
          </a:p>
          <a:p>
            <a:pPr lvl="1"/>
            <a:r>
              <a:rPr lang="es-ES" sz="1000" dirty="0"/>
              <a:t>a la montaña – in the mountains</a:t>
            </a:r>
          </a:p>
          <a:p>
            <a:r>
              <a:rPr lang="es-ES" sz="1000" b="1" dirty="0"/>
              <a:t>¿Con quién te gustaría ir? – Who would you like to go with?</a:t>
            </a:r>
            <a:br>
              <a:rPr lang="es-ES" sz="1000" dirty="0"/>
            </a:br>
            <a:r>
              <a:rPr lang="es-ES" sz="1000" dirty="0"/>
              <a:t>Me gustaría ir con ... - </a:t>
            </a:r>
            <a:r>
              <a:rPr lang="en-GB" sz="1000" dirty="0"/>
              <a:t>I would like to go with ...</a:t>
            </a:r>
            <a:endParaRPr lang="es-ES" sz="1000" dirty="0"/>
          </a:p>
          <a:p>
            <a:pPr lvl="1"/>
            <a:r>
              <a:rPr lang="en-GB" sz="1000" dirty="0"/>
              <a:t>mi familia – my family</a:t>
            </a:r>
            <a:endParaRPr lang="es-ES" sz="1000" dirty="0"/>
          </a:p>
          <a:p>
            <a:pPr lvl="1"/>
            <a:r>
              <a:rPr lang="en-GB" sz="1000" dirty="0"/>
              <a:t>mi pareja / mis amigos/as – my partner/my friends</a:t>
            </a:r>
            <a:endParaRPr lang="es-ES" sz="1000" dirty="0"/>
          </a:p>
          <a:p>
            <a:pPr lvl="1"/>
            <a:r>
              <a:rPr lang="es-ES" sz="1000" dirty="0"/>
              <a:t>me gustaría ir solo/a – I would like to go alone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se </a:t>
            </a:r>
            <a:r>
              <a:rPr lang="en-GB" sz="1000" b="1" dirty="0" err="1"/>
              <a:t>puede</a:t>
            </a:r>
            <a:r>
              <a:rPr lang="en-GB" sz="1000" b="1" dirty="0"/>
              <a:t> </a:t>
            </a:r>
            <a:r>
              <a:rPr lang="en-GB" sz="1000" b="1" dirty="0" err="1"/>
              <a:t>hacer</a:t>
            </a:r>
            <a:r>
              <a:rPr lang="en-GB" sz="1000" b="1" dirty="0"/>
              <a:t>?</a:t>
            </a:r>
            <a:r>
              <a:rPr lang="en-GB" sz="1000" dirty="0"/>
              <a:t> | </a:t>
            </a:r>
            <a:r>
              <a:rPr lang="en-GB" sz="1000" b="1" dirty="0"/>
              <a:t>What can you do?</a:t>
            </a:r>
            <a:br>
              <a:rPr lang="en-GB" sz="1000" dirty="0"/>
            </a:br>
            <a:r>
              <a:rPr lang="en-GB" sz="1000" dirty="0"/>
              <a:t>Se </a:t>
            </a:r>
            <a:r>
              <a:rPr lang="en-GB" sz="1000" dirty="0" err="1"/>
              <a:t>puede</a:t>
            </a:r>
            <a:r>
              <a:rPr lang="en-GB" sz="1000" dirty="0"/>
              <a:t>(n) ... | You/One can ...</a:t>
            </a:r>
            <a:br>
              <a:rPr lang="en-GB" sz="1000" dirty="0"/>
            </a:br>
            <a:r>
              <a:rPr lang="en-GB" sz="1000" dirty="0"/>
              <a:t>Quisiera / Me </a:t>
            </a:r>
            <a:r>
              <a:rPr lang="en-GB" sz="1000" dirty="0" err="1"/>
              <a:t>gustaría</a:t>
            </a:r>
            <a:r>
              <a:rPr lang="en-GB" sz="1000" dirty="0"/>
              <a:t> ... | I would like to ...</a:t>
            </a:r>
          </a:p>
          <a:p>
            <a:pPr lvl="1"/>
            <a:r>
              <a:rPr lang="en-GB" sz="1000" dirty="0" err="1"/>
              <a:t>disfrutar</a:t>
            </a:r>
            <a:r>
              <a:rPr lang="en-GB" sz="1000" dirty="0"/>
              <a:t> de la </a:t>
            </a:r>
            <a:r>
              <a:rPr lang="en-GB" sz="1000" dirty="0" err="1"/>
              <a:t>vida</a:t>
            </a:r>
            <a:r>
              <a:rPr lang="en-GB" sz="1000" dirty="0"/>
              <a:t> cultural | - enjoy the cultural life</a:t>
            </a:r>
          </a:p>
          <a:p>
            <a:pPr lvl="1"/>
            <a:r>
              <a:rPr lang="en-GB" sz="1000" dirty="0" err="1"/>
              <a:t>hacer</a:t>
            </a:r>
            <a:r>
              <a:rPr lang="en-GB" sz="1000" dirty="0"/>
              <a:t> </a:t>
            </a:r>
            <a:r>
              <a:rPr lang="en-GB" sz="1000" dirty="0" err="1"/>
              <a:t>deportes</a:t>
            </a:r>
            <a:r>
              <a:rPr lang="en-GB" sz="1000" dirty="0"/>
              <a:t> de </a:t>
            </a:r>
            <a:r>
              <a:rPr lang="en-GB" sz="1000" dirty="0" err="1"/>
              <a:t>aventura</a:t>
            </a:r>
            <a:r>
              <a:rPr lang="en-GB" sz="1000" dirty="0"/>
              <a:t> | - do adventure sports</a:t>
            </a:r>
          </a:p>
          <a:p>
            <a:pPr lvl="1"/>
            <a:r>
              <a:rPr lang="en-GB" sz="1000" dirty="0" err="1"/>
              <a:t>ir</a:t>
            </a:r>
            <a:r>
              <a:rPr lang="en-GB" sz="1000" dirty="0"/>
              <a:t> al cine | - go to the cinema</a:t>
            </a:r>
          </a:p>
          <a:p>
            <a:pPr lvl="1"/>
            <a:r>
              <a:rPr lang="en-GB" sz="1000" dirty="0" err="1"/>
              <a:t>ir</a:t>
            </a:r>
            <a:r>
              <a:rPr lang="en-GB" sz="1000" dirty="0"/>
              <a:t> de </a:t>
            </a:r>
            <a:r>
              <a:rPr lang="en-GB" sz="1000" dirty="0" err="1"/>
              <a:t>compras</a:t>
            </a:r>
            <a:r>
              <a:rPr lang="en-GB" sz="1000" dirty="0"/>
              <a:t> | - go shopping</a:t>
            </a:r>
          </a:p>
          <a:p>
            <a:pPr lvl="1"/>
            <a:r>
              <a:rPr lang="en-GB" sz="1000" dirty="0" err="1"/>
              <a:t>pasear</a:t>
            </a:r>
            <a:r>
              <a:rPr lang="en-GB" sz="1000" dirty="0"/>
              <a:t> </a:t>
            </a:r>
            <a:r>
              <a:rPr lang="en-GB" sz="1000" dirty="0" err="1"/>
              <a:t>por</a:t>
            </a:r>
            <a:r>
              <a:rPr lang="en-GB" sz="1000" dirty="0"/>
              <a:t> las </a:t>
            </a:r>
            <a:r>
              <a:rPr lang="en-GB" sz="1000" dirty="0" err="1"/>
              <a:t>calles</a:t>
            </a:r>
            <a:r>
              <a:rPr lang="en-GB" sz="1000" dirty="0"/>
              <a:t> | - walk through the streets</a:t>
            </a:r>
          </a:p>
          <a:p>
            <a:pPr lvl="1"/>
            <a:r>
              <a:rPr lang="en-GB" sz="1000" dirty="0" err="1"/>
              <a:t>ver</a:t>
            </a:r>
            <a:r>
              <a:rPr lang="en-GB" sz="1000" dirty="0"/>
              <a:t> </a:t>
            </a:r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dirty="0" err="1"/>
              <a:t>obra</a:t>
            </a:r>
            <a:r>
              <a:rPr lang="en-GB" sz="1000" dirty="0"/>
              <a:t> de </a:t>
            </a:r>
            <a:r>
              <a:rPr lang="en-GB" sz="1000" dirty="0" err="1"/>
              <a:t>teatro</a:t>
            </a:r>
            <a:r>
              <a:rPr lang="en-GB" sz="1000" dirty="0"/>
              <a:t> | - watch a play</a:t>
            </a:r>
          </a:p>
          <a:p>
            <a:pPr lvl="1"/>
            <a:r>
              <a:rPr lang="en-GB" sz="1000" dirty="0" err="1"/>
              <a:t>apreciar</a:t>
            </a:r>
            <a:r>
              <a:rPr lang="en-GB" sz="1000" dirty="0"/>
              <a:t> </a:t>
            </a:r>
            <a:r>
              <a:rPr lang="en-GB" sz="1000" dirty="0" err="1"/>
              <a:t>el</a:t>
            </a:r>
            <a:r>
              <a:rPr lang="en-GB" sz="1000" dirty="0"/>
              <a:t> </a:t>
            </a:r>
            <a:r>
              <a:rPr lang="en-GB" sz="1000" dirty="0" err="1"/>
              <a:t>paisaje</a:t>
            </a:r>
            <a:r>
              <a:rPr lang="en-GB" sz="1000" dirty="0"/>
              <a:t> | - appreciate the landscape</a:t>
            </a:r>
          </a:p>
          <a:p>
            <a:pPr lvl="1"/>
            <a:r>
              <a:rPr lang="en-GB" sz="1000" dirty="0" err="1"/>
              <a:t>hacer</a:t>
            </a:r>
            <a:r>
              <a:rPr lang="en-GB" sz="1000" dirty="0"/>
              <a:t> </a:t>
            </a:r>
            <a:r>
              <a:rPr lang="en-GB" sz="1000" dirty="0" err="1"/>
              <a:t>castillos</a:t>
            </a:r>
            <a:r>
              <a:rPr lang="en-GB" sz="1000" dirty="0"/>
              <a:t> de arena - build sandcastles</a:t>
            </a:r>
            <a:br>
              <a:rPr lang="en-GB" sz="1000" dirty="0"/>
            </a:br>
            <a:r>
              <a:rPr lang="en-GB" sz="1000" dirty="0" err="1"/>
              <a:t>descubrir</a:t>
            </a:r>
            <a:r>
              <a:rPr lang="en-GB" sz="1000" dirty="0"/>
              <a:t> la </a:t>
            </a:r>
            <a:r>
              <a:rPr lang="en-GB" sz="1000" dirty="0" err="1"/>
              <a:t>arquitectura</a:t>
            </a:r>
            <a:r>
              <a:rPr lang="en-GB" sz="1000" dirty="0"/>
              <a:t> - discover the architecture</a:t>
            </a:r>
            <a:br>
              <a:rPr lang="en-GB" sz="1000" dirty="0"/>
            </a:br>
            <a:r>
              <a:rPr lang="en-GB" sz="1000" dirty="0" err="1"/>
              <a:t>probar</a:t>
            </a:r>
            <a:r>
              <a:rPr lang="en-GB" sz="1000" dirty="0"/>
              <a:t> </a:t>
            </a:r>
            <a:r>
              <a:rPr lang="en-GB" sz="1000" dirty="0" err="1"/>
              <a:t>platos</a:t>
            </a:r>
            <a:r>
              <a:rPr lang="en-GB" sz="1000" dirty="0"/>
              <a:t> </a:t>
            </a:r>
            <a:r>
              <a:rPr lang="en-GB" sz="1000" dirty="0" err="1"/>
              <a:t>típicos</a:t>
            </a:r>
            <a:r>
              <a:rPr lang="en-GB" sz="1000" dirty="0"/>
              <a:t> - try typical dishes</a:t>
            </a:r>
            <a:br>
              <a:rPr lang="en-GB" sz="1000" dirty="0"/>
            </a:br>
            <a:r>
              <a:rPr lang="en-GB" sz="1000" dirty="0" err="1"/>
              <a:t>sacar</a:t>
            </a:r>
            <a:r>
              <a:rPr lang="en-GB" sz="1000" dirty="0"/>
              <a:t> </a:t>
            </a:r>
            <a:r>
              <a:rPr lang="en-GB" sz="1000" dirty="0" err="1"/>
              <a:t>fotos</a:t>
            </a:r>
            <a:r>
              <a:rPr lang="en-GB" sz="1000" dirty="0"/>
              <a:t> - take photos</a:t>
            </a:r>
          </a:p>
          <a:p>
            <a:endParaRPr lang="es-ES" sz="10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4F25990-92E1-A308-C5A2-65F3FC4FD8A4}"/>
              </a:ext>
            </a:extLst>
          </p:cNvPr>
          <p:cNvSpPr/>
          <p:nvPr/>
        </p:nvSpPr>
        <p:spPr>
          <a:xfrm>
            <a:off x="6418847" y="323165"/>
            <a:ext cx="3031470" cy="44516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endParaRPr lang="en-GB" sz="1000" b="1" dirty="0"/>
          </a:p>
          <a:p>
            <a:pPr lvl="1" algn="ctr"/>
            <a:r>
              <a:rPr lang="en-GB" sz="1000" b="1" u="sng" dirty="0"/>
              <a:t>En </a:t>
            </a:r>
            <a:r>
              <a:rPr lang="en-GB" sz="1000" b="1" u="sng" dirty="0" err="1"/>
              <a:t>ruta</a:t>
            </a:r>
            <a:r>
              <a:rPr lang="en-GB" sz="1000" b="1" u="sng" dirty="0"/>
              <a:t> II</a:t>
            </a:r>
          </a:p>
          <a:p>
            <a:pPr lvl="1" algn="ctr"/>
            <a:endParaRPr lang="en-GB" sz="1000" b="1" u="sng" dirty="0"/>
          </a:p>
          <a:p>
            <a:pPr lvl="1" algn="just"/>
            <a:r>
              <a:rPr lang="en-GB" sz="1000" b="1" dirty="0"/>
              <a:t>¿</a:t>
            </a:r>
            <a:r>
              <a:rPr lang="en-GB" sz="1000" b="1" dirty="0" err="1"/>
              <a:t>Cómo</a:t>
            </a:r>
            <a:r>
              <a:rPr lang="en-GB" sz="1000" b="1" dirty="0"/>
              <a:t> </a:t>
            </a:r>
            <a:r>
              <a:rPr lang="en-GB" sz="1000" b="1" dirty="0" err="1"/>
              <a:t>te</a:t>
            </a:r>
            <a:r>
              <a:rPr lang="en-GB" sz="1000" b="1" dirty="0"/>
              <a:t> </a:t>
            </a:r>
            <a:r>
              <a:rPr lang="en-GB" sz="1000" b="1" dirty="0" err="1"/>
              <a:t>gustaría</a:t>
            </a:r>
            <a:r>
              <a:rPr lang="en-GB" sz="1000" b="1" dirty="0"/>
              <a:t> </a:t>
            </a:r>
            <a:r>
              <a:rPr lang="en-GB" sz="1000" b="1" dirty="0" err="1"/>
              <a:t>viajar</a:t>
            </a:r>
            <a:r>
              <a:rPr lang="en-GB" sz="1000" b="1" dirty="0"/>
              <a:t>? – I would you like to travel</a:t>
            </a:r>
          </a:p>
          <a:p>
            <a:pPr lvl="1"/>
            <a:r>
              <a:rPr lang="en-GB" sz="1000" dirty="0"/>
              <a:t>Me </a:t>
            </a:r>
            <a:r>
              <a:rPr lang="en-GB" sz="1000" dirty="0" err="1"/>
              <a:t>gustaría</a:t>
            </a:r>
            <a:r>
              <a:rPr lang="en-GB" sz="1000" dirty="0"/>
              <a:t> / Quisiera ... | I would like to ...</a:t>
            </a:r>
            <a:br>
              <a:rPr lang="en-GB" sz="1000" dirty="0"/>
            </a:br>
            <a:r>
              <a:rPr lang="en-GB" sz="1000" dirty="0" err="1"/>
              <a:t>viajar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/ </a:t>
            </a:r>
            <a:r>
              <a:rPr lang="en-GB" sz="1000" dirty="0" err="1"/>
              <a:t>coger</a:t>
            </a:r>
            <a:r>
              <a:rPr lang="en-GB" sz="1000" dirty="0"/>
              <a:t> </a:t>
            </a:r>
            <a:r>
              <a:rPr lang="en-GB" sz="1000" dirty="0" err="1"/>
              <a:t>el</a:t>
            </a:r>
            <a:r>
              <a:rPr lang="en-GB" sz="1000" dirty="0"/>
              <a:t> ... | travel by / take the ...</a:t>
            </a:r>
          </a:p>
          <a:p>
            <a:pPr lvl="1"/>
            <a:r>
              <a:rPr lang="en-GB" sz="1000" dirty="0" err="1"/>
              <a:t>autobús</a:t>
            </a:r>
            <a:r>
              <a:rPr lang="en-GB" sz="1000" dirty="0"/>
              <a:t> / </a:t>
            </a:r>
            <a:r>
              <a:rPr lang="en-GB" sz="1000" dirty="0" err="1"/>
              <a:t>avión</a:t>
            </a:r>
            <a:r>
              <a:rPr lang="en-GB" sz="1000" dirty="0"/>
              <a:t> / </a:t>
            </a:r>
            <a:r>
              <a:rPr lang="en-GB" sz="1000" dirty="0" err="1"/>
              <a:t>barco</a:t>
            </a:r>
            <a:r>
              <a:rPr lang="en-GB" sz="1000" dirty="0"/>
              <a:t> | - bus / plane / boat</a:t>
            </a:r>
          </a:p>
          <a:p>
            <a:pPr lvl="1"/>
            <a:r>
              <a:rPr lang="en-GB" sz="1000" dirty="0" err="1"/>
              <a:t>coche</a:t>
            </a:r>
            <a:r>
              <a:rPr lang="en-GB" sz="1000" dirty="0"/>
              <a:t> / metro / </a:t>
            </a:r>
            <a:r>
              <a:rPr lang="en-GB" sz="1000" dirty="0" err="1"/>
              <a:t>tren</a:t>
            </a:r>
            <a:r>
              <a:rPr lang="en-GB" sz="1000" dirty="0"/>
              <a:t> | - car / underground / train</a:t>
            </a:r>
          </a:p>
          <a:p>
            <a:pPr lvl="1"/>
            <a:r>
              <a:rPr lang="en-GB" sz="1000" dirty="0" err="1"/>
              <a:t>ir</a:t>
            </a:r>
            <a:r>
              <a:rPr lang="en-GB" sz="1000" dirty="0"/>
              <a:t> a pie | - go on foot</a:t>
            </a:r>
          </a:p>
          <a:p>
            <a:r>
              <a:rPr lang="en-GB" sz="1000" dirty="0" err="1"/>
              <a:t>porque</a:t>
            </a:r>
            <a:r>
              <a:rPr lang="en-GB" sz="1000" dirty="0"/>
              <a:t> ... | because ...</a:t>
            </a:r>
          </a:p>
          <a:p>
            <a:pPr lvl="1"/>
            <a:r>
              <a:rPr lang="en-GB" sz="1000" dirty="0"/>
              <a:t>es </a:t>
            </a:r>
            <a:r>
              <a:rPr lang="en-GB" sz="1000" dirty="0" err="1"/>
              <a:t>más</a:t>
            </a:r>
            <a:r>
              <a:rPr lang="en-GB" sz="1000" dirty="0"/>
              <a:t>/</a:t>
            </a:r>
            <a:r>
              <a:rPr lang="en-GB" sz="1000" dirty="0" err="1"/>
              <a:t>menos</a:t>
            </a:r>
            <a:r>
              <a:rPr lang="en-GB" sz="1000" dirty="0"/>
              <a:t> ... que ... | - it’s more/less ... than ...</a:t>
            </a:r>
          </a:p>
          <a:p>
            <a:pPr lvl="1"/>
            <a:r>
              <a:rPr lang="en-GB" sz="1000" dirty="0"/>
              <a:t>es tan ... </a:t>
            </a:r>
            <a:r>
              <a:rPr lang="en-GB" sz="1000" dirty="0" err="1"/>
              <a:t>como</a:t>
            </a:r>
            <a:r>
              <a:rPr lang="en-GB" sz="1000" dirty="0"/>
              <a:t> ... - it’s as ... as ...</a:t>
            </a:r>
          </a:p>
          <a:p>
            <a:pPr lvl="1"/>
            <a:r>
              <a:rPr lang="en-GB" sz="1000" dirty="0" err="1"/>
              <a:t>barato</a:t>
            </a:r>
            <a:r>
              <a:rPr lang="en-GB" sz="1000" dirty="0"/>
              <a:t> / </a:t>
            </a:r>
            <a:r>
              <a:rPr lang="en-GB" sz="1000" dirty="0" err="1"/>
              <a:t>caro</a:t>
            </a:r>
            <a:r>
              <a:rPr lang="en-GB" sz="1000" dirty="0"/>
              <a:t>  - cheap / expensive</a:t>
            </a:r>
          </a:p>
          <a:p>
            <a:pPr lvl="1"/>
            <a:r>
              <a:rPr lang="en-GB" sz="1000" dirty="0" err="1"/>
              <a:t>cómodo</a:t>
            </a:r>
            <a:r>
              <a:rPr lang="en-GB" sz="1000" dirty="0"/>
              <a:t> / </a:t>
            </a:r>
            <a:r>
              <a:rPr lang="en-GB" sz="1000" b="1" dirty="0" err="1"/>
              <a:t>económico</a:t>
            </a:r>
            <a:r>
              <a:rPr lang="en-GB" sz="1000" dirty="0"/>
              <a:t> - comfortable / inexpensive</a:t>
            </a:r>
          </a:p>
          <a:p>
            <a:pPr lvl="1"/>
            <a:r>
              <a:rPr lang="en-GB" sz="1000" dirty="0"/>
              <a:t>lento / </a:t>
            </a:r>
            <a:r>
              <a:rPr lang="en-GB" sz="1000" dirty="0" err="1"/>
              <a:t>rápido</a:t>
            </a:r>
            <a:r>
              <a:rPr lang="en-GB" sz="1000" dirty="0"/>
              <a:t>  - slow / fast</a:t>
            </a:r>
          </a:p>
          <a:p>
            <a:pPr lvl="1"/>
            <a:r>
              <a:rPr lang="en-GB" sz="1000" dirty="0" err="1"/>
              <a:t>seguro</a:t>
            </a:r>
            <a:r>
              <a:rPr lang="en-GB" sz="1000" dirty="0"/>
              <a:t> / </a:t>
            </a:r>
            <a:r>
              <a:rPr lang="en-GB" sz="1000" dirty="0" err="1"/>
              <a:t>práctico</a:t>
            </a:r>
            <a:r>
              <a:rPr lang="en-GB" sz="1000" dirty="0"/>
              <a:t> - safe, secure / practical</a:t>
            </a:r>
          </a:p>
          <a:p>
            <a:r>
              <a:rPr lang="en-GB" sz="1000" dirty="0"/>
              <a:t>es </a:t>
            </a:r>
            <a:r>
              <a:rPr lang="en-GB" sz="1000" dirty="0" err="1"/>
              <a:t>mejor</a:t>
            </a:r>
            <a:r>
              <a:rPr lang="en-GB" sz="1000" dirty="0"/>
              <a:t>/</a:t>
            </a:r>
            <a:r>
              <a:rPr lang="en-GB" sz="1000" dirty="0" err="1"/>
              <a:t>peor</a:t>
            </a:r>
            <a:r>
              <a:rPr lang="en-GB" sz="1000" dirty="0"/>
              <a:t> que ... - it’s better/worse than ...</a:t>
            </a:r>
          </a:p>
          <a:p>
            <a:r>
              <a:rPr lang="en-GB" sz="1000" dirty="0"/>
              <a:t>me </a:t>
            </a:r>
            <a:r>
              <a:rPr lang="en-GB" sz="1000" dirty="0" err="1"/>
              <a:t>gusta</a:t>
            </a:r>
            <a:r>
              <a:rPr lang="en-GB" sz="1000" dirty="0"/>
              <a:t> </a:t>
            </a:r>
            <a:r>
              <a:rPr lang="en-GB" sz="1000" dirty="0" err="1"/>
              <a:t>hacer</a:t>
            </a:r>
            <a:r>
              <a:rPr lang="en-GB" sz="1000" dirty="0"/>
              <a:t> </a:t>
            </a:r>
            <a:r>
              <a:rPr lang="en-GB" sz="1000" dirty="0" err="1"/>
              <a:t>ejercicio</a:t>
            </a:r>
            <a:r>
              <a:rPr lang="en-GB" sz="1000" dirty="0"/>
              <a:t> - I like doing exercise</a:t>
            </a:r>
            <a:br>
              <a:rPr lang="en-GB" sz="1000" dirty="0"/>
            </a:br>
            <a:r>
              <a:rPr lang="en-GB" sz="1000" dirty="0"/>
              <a:t>la </a:t>
            </a:r>
            <a:r>
              <a:rPr lang="en-GB" sz="1000" dirty="0" err="1"/>
              <a:t>otra</a:t>
            </a:r>
            <a:r>
              <a:rPr lang="en-GB" sz="1000" dirty="0"/>
              <a:t> </a:t>
            </a:r>
            <a:r>
              <a:rPr lang="en-GB" sz="1000" dirty="0" err="1"/>
              <a:t>gente</a:t>
            </a:r>
            <a:r>
              <a:rPr lang="en-GB" sz="1000" dirty="0"/>
              <a:t> me </a:t>
            </a:r>
            <a:r>
              <a:rPr lang="en-GB" sz="1000" dirty="0" err="1"/>
              <a:t>molesta</a:t>
            </a:r>
            <a:r>
              <a:rPr lang="en-GB" sz="1000" dirty="0"/>
              <a:t> - other people annoy me</a:t>
            </a:r>
            <a:br>
              <a:rPr lang="en-GB" sz="1000" dirty="0"/>
            </a:br>
            <a:r>
              <a:rPr lang="en-GB" sz="1000" dirty="0"/>
              <a:t>no </a:t>
            </a:r>
            <a:r>
              <a:rPr lang="en-GB" sz="1000" dirty="0" err="1"/>
              <a:t>aguanto</a:t>
            </a:r>
            <a:r>
              <a:rPr lang="en-GB" sz="1000" dirty="0"/>
              <a:t> (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aviones</a:t>
            </a:r>
            <a:r>
              <a:rPr lang="en-GB" sz="1000" dirty="0"/>
              <a:t>) - I can’t stand (aeroplanes)</a:t>
            </a:r>
            <a:br>
              <a:rPr lang="en-GB" sz="1000" dirty="0"/>
            </a:br>
            <a:r>
              <a:rPr lang="en-GB" sz="1000" dirty="0"/>
              <a:t>hay ... -there is/are ...</a:t>
            </a:r>
          </a:p>
          <a:p>
            <a:r>
              <a:rPr lang="en-GB" sz="1000" b="1" dirty="0" err="1"/>
              <a:t>retrasos</a:t>
            </a:r>
            <a:r>
              <a:rPr lang="en-GB" sz="1000" b="1" dirty="0"/>
              <a:t> / </a:t>
            </a:r>
            <a:r>
              <a:rPr lang="en-GB" sz="1000" b="1" dirty="0" err="1"/>
              <a:t>obras</a:t>
            </a:r>
            <a:r>
              <a:rPr lang="en-GB" sz="1000" b="1" dirty="0"/>
              <a:t> / </a:t>
            </a:r>
            <a:r>
              <a:rPr lang="en-GB" sz="1000" b="1" dirty="0" err="1"/>
              <a:t>huelgas</a:t>
            </a:r>
            <a:r>
              <a:rPr lang="en-GB" sz="1000" b="1" dirty="0"/>
              <a:t>  </a:t>
            </a:r>
            <a:r>
              <a:rPr lang="en-GB" sz="1000" dirty="0"/>
              <a:t>- delays / roadworks / strikes</a:t>
            </a:r>
          </a:p>
          <a:p>
            <a:r>
              <a:rPr lang="en-GB" sz="1000" dirty="0" err="1"/>
              <a:t>mucho</a:t>
            </a:r>
            <a:r>
              <a:rPr lang="en-GB" sz="1000" dirty="0"/>
              <a:t> </a:t>
            </a:r>
            <a:r>
              <a:rPr lang="en-GB" sz="1000" dirty="0" err="1"/>
              <a:t>tráfico</a:t>
            </a:r>
            <a:r>
              <a:rPr lang="en-GB" sz="1000" dirty="0"/>
              <a:t> / </a:t>
            </a:r>
            <a:r>
              <a:rPr lang="en-GB" sz="1000" dirty="0" err="1"/>
              <a:t>mucha</a:t>
            </a:r>
            <a:r>
              <a:rPr lang="en-GB" sz="1000" dirty="0"/>
              <a:t> </a:t>
            </a:r>
            <a:r>
              <a:rPr lang="en-GB" sz="1000" dirty="0" err="1"/>
              <a:t>gente</a:t>
            </a:r>
            <a:r>
              <a:rPr lang="en-GB" sz="1000" dirty="0"/>
              <a:t> - lots of traffic / people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D87F8DB-9B47-2CD8-9943-7C3D3FF8C68D}"/>
              </a:ext>
            </a:extLst>
          </p:cNvPr>
          <p:cNvSpPr/>
          <p:nvPr/>
        </p:nvSpPr>
        <p:spPr>
          <a:xfrm>
            <a:off x="6418847" y="4774851"/>
            <a:ext cx="3013423" cy="48263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 dirty="0"/>
          </a:p>
          <a:p>
            <a:pPr algn="ctr"/>
            <a:r>
              <a:rPr lang="en-GB" sz="1000" b="1" u="sng" dirty="0"/>
              <a:t>¡De fiesta </a:t>
            </a:r>
            <a:r>
              <a:rPr lang="en-GB" sz="1000" b="1" u="sng" dirty="0" err="1"/>
              <a:t>en</a:t>
            </a:r>
            <a:r>
              <a:rPr lang="en-GB" sz="1000" b="1" u="sng" dirty="0"/>
              <a:t> fiesta! </a:t>
            </a:r>
          </a:p>
          <a:p>
            <a:r>
              <a:rPr lang="en-GB" sz="1000" b="1" u="sng" dirty="0"/>
              <a:t>Las fiestas - Festivals</a:t>
            </a:r>
            <a:br>
              <a:rPr lang="en-GB" sz="1000" dirty="0"/>
            </a:br>
            <a:r>
              <a:rPr lang="en-GB" sz="1000" dirty="0"/>
              <a:t>Si </a:t>
            </a:r>
            <a:r>
              <a:rPr lang="en-GB" sz="1000" dirty="0" err="1"/>
              <a:t>te</a:t>
            </a:r>
            <a:r>
              <a:rPr lang="en-GB" sz="1000" dirty="0"/>
              <a:t> </a:t>
            </a:r>
            <a:r>
              <a:rPr lang="en-GB" sz="1000" dirty="0" err="1"/>
              <a:t>gusta</a:t>
            </a:r>
            <a:r>
              <a:rPr lang="en-GB" sz="1000" dirty="0"/>
              <a:t>/</a:t>
            </a:r>
            <a:r>
              <a:rPr lang="en-GB" sz="1000" dirty="0" err="1"/>
              <a:t>interesa</a:t>
            </a:r>
            <a:r>
              <a:rPr lang="en-GB" sz="1000" dirty="0"/>
              <a:t> ...  If you like / are interested in ...</a:t>
            </a:r>
            <a:br>
              <a:rPr lang="en-GB" sz="1000" dirty="0"/>
            </a:br>
            <a:r>
              <a:rPr lang="en-GB" sz="1000" dirty="0"/>
              <a:t>hay que ... you/one must ...</a:t>
            </a:r>
          </a:p>
          <a:p>
            <a:pPr lvl="1"/>
            <a:r>
              <a:rPr lang="en-GB" sz="1000" dirty="0" err="1"/>
              <a:t>ver</a:t>
            </a:r>
            <a:r>
              <a:rPr lang="en-GB" sz="1000" dirty="0"/>
              <a:t> las Fallas  - see the Fallas</a:t>
            </a:r>
          </a:p>
          <a:p>
            <a:pPr lvl="1"/>
            <a:r>
              <a:rPr lang="en-GB" sz="1000" dirty="0" err="1"/>
              <a:t>ir</a:t>
            </a:r>
            <a:r>
              <a:rPr lang="en-GB" sz="1000" dirty="0"/>
              <a:t> a la Tomatina  - go to the Tomatina</a:t>
            </a:r>
          </a:p>
          <a:p>
            <a:r>
              <a:rPr lang="en-GB" sz="1000" dirty="0"/>
              <a:t>las </a:t>
            </a:r>
            <a:r>
              <a:rPr lang="en-GB" sz="1000" dirty="0" err="1"/>
              <a:t>costumbres</a:t>
            </a:r>
            <a:r>
              <a:rPr lang="en-GB" sz="1000" dirty="0"/>
              <a:t> / 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desfiles</a:t>
            </a:r>
            <a:r>
              <a:rPr lang="en-GB" sz="1000" dirty="0"/>
              <a:t> - customs / parades</a:t>
            </a:r>
            <a:br>
              <a:rPr lang="en-GB" sz="1000" dirty="0"/>
            </a:br>
            <a:r>
              <a:rPr lang="en-GB" sz="1000" dirty="0"/>
              <a:t>*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festivales</a:t>
            </a:r>
            <a:r>
              <a:rPr lang="en-GB" sz="1000" dirty="0"/>
              <a:t> / las fiestas  - festivals</a:t>
            </a:r>
            <a:br>
              <a:rPr lang="en-GB" sz="1000" dirty="0"/>
            </a:b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fuegos</a:t>
            </a:r>
            <a:r>
              <a:rPr lang="en-GB" sz="1000" dirty="0"/>
              <a:t> </a:t>
            </a:r>
            <a:r>
              <a:rPr lang="en-GB" sz="1000" dirty="0" err="1"/>
              <a:t>artificiales</a:t>
            </a:r>
            <a:r>
              <a:rPr lang="en-GB" sz="1000" dirty="0"/>
              <a:t> / las </a:t>
            </a:r>
            <a:r>
              <a:rPr lang="en-GB" sz="1000" dirty="0" err="1"/>
              <a:t>tradiciones</a:t>
            </a:r>
            <a:r>
              <a:rPr lang="en-GB" sz="1000" dirty="0"/>
              <a:t> - fireworks / traditions</a:t>
            </a:r>
            <a:br>
              <a:rPr lang="en-GB" sz="1000" dirty="0"/>
            </a:br>
            <a:r>
              <a:rPr lang="en-GB" sz="1000" dirty="0"/>
              <a:t>las corridas - bullfights</a:t>
            </a:r>
          </a:p>
          <a:p>
            <a:pPr lvl="1"/>
            <a:r>
              <a:rPr lang="en-GB" sz="1000" dirty="0"/>
              <a:t>El/La/Los/Las </a:t>
            </a:r>
            <a:r>
              <a:rPr lang="en-GB" sz="1000" dirty="0" err="1"/>
              <a:t>más</a:t>
            </a:r>
            <a:r>
              <a:rPr lang="en-GB" sz="1000" dirty="0"/>
              <a:t> / </a:t>
            </a:r>
            <a:r>
              <a:rPr lang="en-GB" sz="1000" dirty="0" err="1"/>
              <a:t>menos</a:t>
            </a:r>
            <a:r>
              <a:rPr lang="en-GB" sz="1000" dirty="0"/>
              <a:t> ... - The most / least ...</a:t>
            </a:r>
            <a:br>
              <a:rPr lang="en-GB" sz="1000" dirty="0"/>
            </a:br>
            <a:r>
              <a:rPr lang="en-GB" sz="1000" dirty="0" err="1"/>
              <a:t>conocido</a:t>
            </a:r>
            <a:r>
              <a:rPr lang="en-GB" sz="1000" dirty="0"/>
              <a:t>/a(s) / </a:t>
            </a:r>
            <a:r>
              <a:rPr lang="en-GB" sz="1000" dirty="0" err="1"/>
              <a:t>divertido</a:t>
            </a:r>
            <a:r>
              <a:rPr lang="en-GB" sz="1000" dirty="0"/>
              <a:t>/a(s) - well-known / fun</a:t>
            </a:r>
          </a:p>
          <a:p>
            <a:pPr lvl="1"/>
            <a:r>
              <a:rPr lang="en-GB" sz="1000" dirty="0" err="1"/>
              <a:t>emocionante</a:t>
            </a:r>
            <a:r>
              <a:rPr lang="en-GB" sz="1000" dirty="0"/>
              <a:t>(s) / </a:t>
            </a:r>
            <a:r>
              <a:rPr lang="en-GB" sz="1000" dirty="0" err="1"/>
              <a:t>histórico</a:t>
            </a:r>
            <a:r>
              <a:rPr lang="en-GB" sz="1000" dirty="0"/>
              <a:t>/a(s) - exciting / historic</a:t>
            </a:r>
            <a:br>
              <a:rPr lang="en-GB" sz="1000" dirty="0"/>
            </a:br>
            <a:r>
              <a:rPr lang="en-GB" sz="1000" dirty="0" err="1"/>
              <a:t>interesante</a:t>
            </a:r>
            <a:r>
              <a:rPr lang="en-GB" sz="1000" dirty="0"/>
              <a:t>(s) / </a:t>
            </a:r>
            <a:r>
              <a:rPr lang="en-GB" sz="1000" dirty="0" err="1"/>
              <a:t>animado</a:t>
            </a:r>
            <a:r>
              <a:rPr lang="en-GB" sz="1000" dirty="0"/>
              <a:t>/a(s) - interesting / lively</a:t>
            </a:r>
            <a:br>
              <a:rPr lang="en-GB" sz="1000" dirty="0"/>
            </a:br>
            <a:r>
              <a:rPr lang="en-GB" sz="1000" dirty="0" err="1"/>
              <a:t>peligroso</a:t>
            </a:r>
            <a:r>
              <a:rPr lang="en-GB" sz="1000" dirty="0"/>
              <a:t>/a(s) / popular(es) - dangerous / popular</a:t>
            </a:r>
            <a:br>
              <a:rPr lang="en-GB" sz="1000" dirty="0"/>
            </a:br>
            <a:r>
              <a:rPr lang="en-GB" sz="1000" dirty="0" err="1"/>
              <a:t>rico</a:t>
            </a:r>
            <a:r>
              <a:rPr lang="en-GB" sz="1000" dirty="0"/>
              <a:t>/a(s) / </a:t>
            </a:r>
            <a:r>
              <a:rPr lang="en-GB" sz="1000" dirty="0" err="1"/>
              <a:t>típico</a:t>
            </a:r>
            <a:r>
              <a:rPr lang="en-GB" sz="1000" dirty="0"/>
              <a:t>/a(s) - rich, tasty / typical</a:t>
            </a:r>
            <a:br>
              <a:rPr lang="en-GB" sz="1000" dirty="0"/>
            </a:br>
            <a:r>
              <a:rPr lang="en-GB" sz="1000" dirty="0"/>
              <a:t>mayor / </a:t>
            </a:r>
            <a:r>
              <a:rPr lang="en-GB" sz="1000" dirty="0" err="1"/>
              <a:t>menor</a:t>
            </a:r>
            <a:r>
              <a:rPr lang="en-GB" sz="1000" dirty="0"/>
              <a:t> - biggest / smallest</a:t>
            </a:r>
            <a:br>
              <a:rPr lang="en-GB" sz="1000" dirty="0"/>
            </a:br>
            <a:r>
              <a:rPr lang="en-GB" sz="1000" dirty="0" err="1"/>
              <a:t>mejor</a:t>
            </a:r>
            <a:r>
              <a:rPr lang="en-GB" sz="1000" dirty="0"/>
              <a:t> / </a:t>
            </a:r>
            <a:r>
              <a:rPr lang="en-GB" sz="1000" dirty="0" err="1"/>
              <a:t>peor</a:t>
            </a:r>
            <a:r>
              <a:rPr lang="en-GB" sz="1000" dirty="0"/>
              <a:t> - best / worst</a:t>
            </a:r>
          </a:p>
          <a:p>
            <a:r>
              <a:rPr lang="en-GB" sz="1000" dirty="0"/>
              <a:t>Cada </a:t>
            </a:r>
            <a:r>
              <a:rPr lang="en-GB" sz="1000" dirty="0" err="1"/>
              <a:t>año</a:t>
            </a:r>
            <a:r>
              <a:rPr lang="en-GB" sz="1000" dirty="0"/>
              <a:t>/</a:t>
            </a:r>
            <a:r>
              <a:rPr lang="en-GB" sz="1000" dirty="0" err="1"/>
              <a:t>mañana</a:t>
            </a:r>
            <a:r>
              <a:rPr lang="en-GB" sz="1000" dirty="0"/>
              <a:t> ... - Every year/morning ...</a:t>
            </a:r>
          </a:p>
          <a:p>
            <a:pPr lvl="1"/>
            <a:r>
              <a:rPr lang="en-GB" sz="1000" b="1" dirty="0" err="1"/>
              <a:t>queman</a:t>
            </a:r>
            <a:r>
              <a:rPr lang="en-GB" sz="1000" dirty="0"/>
              <a:t> / </a:t>
            </a:r>
            <a:r>
              <a:rPr lang="en-GB" sz="1000" dirty="0" err="1"/>
              <a:t>participan</a:t>
            </a:r>
            <a:r>
              <a:rPr lang="en-GB" sz="1000" dirty="0"/>
              <a:t>  - they burn / participate</a:t>
            </a:r>
          </a:p>
          <a:p>
            <a:pPr lvl="1"/>
            <a:r>
              <a:rPr lang="en-GB" sz="1000" dirty="0" err="1"/>
              <a:t>corren</a:t>
            </a:r>
            <a:r>
              <a:rPr lang="en-GB" sz="1000" dirty="0"/>
              <a:t> (</a:t>
            </a:r>
            <a:r>
              <a:rPr lang="en-GB" sz="1000" dirty="0" err="1"/>
              <a:t>delante</a:t>
            </a:r>
            <a:r>
              <a:rPr lang="en-GB" sz="1000" dirty="0"/>
              <a:t> de </a:t>
            </a:r>
            <a:r>
              <a:rPr lang="en-GB" sz="1000" dirty="0" err="1"/>
              <a:t>los</a:t>
            </a:r>
            <a:r>
              <a:rPr lang="en-GB" sz="1000" dirty="0"/>
              <a:t> toros)  - they run (in front of the bulls)</a:t>
            </a:r>
          </a:p>
          <a:p>
            <a:pPr lvl="1"/>
            <a:r>
              <a:rPr lang="en-GB" sz="1000" dirty="0" err="1"/>
              <a:t>organizan</a:t>
            </a:r>
            <a:r>
              <a:rPr lang="en-GB" sz="1000" dirty="0"/>
              <a:t> / </a:t>
            </a:r>
            <a:r>
              <a:rPr lang="en-GB" sz="1000" dirty="0" err="1"/>
              <a:t>tiran</a:t>
            </a:r>
            <a:r>
              <a:rPr lang="en-GB" sz="1000" dirty="0"/>
              <a:t>  - they organise / throw</a:t>
            </a:r>
          </a:p>
          <a:p>
            <a:pPr lvl="1"/>
            <a:r>
              <a:rPr lang="en-GB" sz="1000" dirty="0" err="1"/>
              <a:t>celebran</a:t>
            </a:r>
            <a:r>
              <a:rPr lang="en-GB" sz="1000" dirty="0"/>
              <a:t> / </a:t>
            </a:r>
            <a:r>
              <a:rPr lang="en-GB" sz="1000" dirty="0" err="1"/>
              <a:t>bailan</a:t>
            </a:r>
            <a:r>
              <a:rPr lang="en-GB" sz="1000" dirty="0"/>
              <a:t>  - they celebrate / dance</a:t>
            </a:r>
          </a:p>
          <a:p>
            <a:pPr lvl="1"/>
            <a:r>
              <a:rPr lang="en-GB" sz="1000" dirty="0" err="1"/>
              <a:t>llevan</a:t>
            </a:r>
            <a:r>
              <a:rPr lang="en-GB" sz="1000" dirty="0"/>
              <a:t> / </a:t>
            </a:r>
            <a:r>
              <a:rPr lang="en-GB" sz="1000" dirty="0" err="1"/>
              <a:t>comen</a:t>
            </a:r>
            <a:r>
              <a:rPr lang="en-GB" sz="1000" dirty="0"/>
              <a:t>  - they wear / eat</a:t>
            </a:r>
          </a:p>
          <a:p>
            <a:endParaRPr lang="es-ES" sz="10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A9456B1-A686-737D-5328-6B7ECECD7AFA}"/>
              </a:ext>
            </a:extLst>
          </p:cNvPr>
          <p:cNvSpPr/>
          <p:nvPr/>
        </p:nvSpPr>
        <p:spPr>
          <a:xfrm>
            <a:off x="9432269" y="323165"/>
            <a:ext cx="3387377" cy="7022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 dirty="0"/>
          </a:p>
          <a:p>
            <a:pPr algn="ctr"/>
            <a:r>
              <a:rPr lang="en-GB" sz="1000" b="1" u="sng" dirty="0"/>
              <a:t>Mis </a:t>
            </a:r>
            <a:r>
              <a:rPr lang="en-GB" sz="1000" b="1" u="sng" dirty="0" err="1"/>
              <a:t>últimas</a:t>
            </a:r>
            <a:r>
              <a:rPr lang="en-GB" sz="1000" b="1" u="sng" dirty="0"/>
              <a:t> </a:t>
            </a:r>
            <a:r>
              <a:rPr lang="en-GB" sz="1000" b="1" u="sng" dirty="0" err="1"/>
              <a:t>vacaciones</a:t>
            </a:r>
            <a:r>
              <a:rPr lang="en-GB" sz="1000" b="1" u="sng" dirty="0"/>
              <a:t> - My last holiday</a:t>
            </a:r>
          </a:p>
          <a:p>
            <a:pPr algn="ctr"/>
            <a:endParaRPr lang="en-GB" sz="1000" b="1" u="sng" dirty="0"/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tal</a:t>
            </a:r>
            <a:r>
              <a:rPr lang="en-GB" sz="1000" b="1" dirty="0"/>
              <a:t> </a:t>
            </a:r>
            <a:r>
              <a:rPr lang="en-GB" sz="1000" b="1" dirty="0" err="1"/>
              <a:t>tus</a:t>
            </a:r>
            <a:r>
              <a:rPr lang="en-GB" sz="1000" b="1" dirty="0"/>
              <a:t> </a:t>
            </a:r>
            <a:r>
              <a:rPr lang="en-GB" sz="1000" b="1" dirty="0" err="1"/>
              <a:t>últimas</a:t>
            </a:r>
            <a:r>
              <a:rPr lang="en-GB" sz="1000" b="1" dirty="0"/>
              <a:t> </a:t>
            </a:r>
            <a:r>
              <a:rPr lang="en-GB" sz="1000" b="1" dirty="0" err="1"/>
              <a:t>vacaciones</a:t>
            </a:r>
            <a:r>
              <a:rPr lang="en-GB" sz="1000" b="1" dirty="0"/>
              <a:t>? -</a:t>
            </a:r>
            <a:r>
              <a:rPr lang="en-GB" sz="1000" dirty="0"/>
              <a:t> </a:t>
            </a:r>
            <a:r>
              <a:rPr lang="en-GB" sz="1000" b="1" dirty="0"/>
              <a:t>How was your last holiday?</a:t>
            </a:r>
            <a:br>
              <a:rPr lang="en-GB" sz="1000" dirty="0"/>
            </a:br>
            <a:r>
              <a:rPr lang="en-GB" sz="1000" b="1" dirty="0" err="1"/>
              <a:t>Acabo</a:t>
            </a:r>
            <a:r>
              <a:rPr lang="en-GB" sz="1000" b="1" dirty="0"/>
              <a:t>/</a:t>
            </a:r>
            <a:r>
              <a:rPr lang="en-GB" sz="1000" b="1" dirty="0" err="1"/>
              <a:t>Acabamos</a:t>
            </a:r>
            <a:r>
              <a:rPr lang="en-GB" sz="1000" b="1" dirty="0"/>
              <a:t> de </a:t>
            </a:r>
            <a:r>
              <a:rPr lang="en-GB" sz="1000" dirty="0"/>
              <a:t>... - I/We have just ...</a:t>
            </a:r>
          </a:p>
          <a:p>
            <a:pPr lvl="1"/>
            <a:r>
              <a:rPr lang="en-GB" sz="1000" dirty="0" err="1"/>
              <a:t>volver</a:t>
            </a:r>
            <a:r>
              <a:rPr lang="en-GB" sz="1000" dirty="0"/>
              <a:t>/</a:t>
            </a:r>
            <a:r>
              <a:rPr lang="en-GB" sz="1000" b="1" dirty="0" err="1"/>
              <a:t>regresar</a:t>
            </a:r>
            <a:r>
              <a:rPr lang="en-GB" sz="1000" dirty="0"/>
              <a:t> de  - come back / returned from</a:t>
            </a:r>
          </a:p>
          <a:p>
            <a:pPr lvl="1"/>
            <a:r>
              <a:rPr lang="en-GB" sz="1000" dirty="0" err="1"/>
              <a:t>visitar</a:t>
            </a:r>
            <a:r>
              <a:rPr lang="en-GB" sz="1000" dirty="0"/>
              <a:t> / </a:t>
            </a:r>
            <a:r>
              <a:rPr lang="en-GB" sz="1000" dirty="0" err="1"/>
              <a:t>ir</a:t>
            </a:r>
            <a:r>
              <a:rPr lang="en-GB" sz="1000" dirty="0"/>
              <a:t> a  - visited / been to</a:t>
            </a:r>
          </a:p>
          <a:p>
            <a:r>
              <a:rPr lang="en-GB" sz="1000" dirty="0" err="1"/>
              <a:t>Viajé</a:t>
            </a:r>
            <a:r>
              <a:rPr lang="en-GB" sz="1000" dirty="0"/>
              <a:t>/</a:t>
            </a:r>
            <a:r>
              <a:rPr lang="en-GB" sz="1000" dirty="0" err="1"/>
              <a:t>Viajamos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... - I/We travelled by ...</a:t>
            </a:r>
            <a:br>
              <a:rPr lang="en-GB" sz="1000" dirty="0"/>
            </a:br>
            <a:r>
              <a:rPr lang="en-GB" sz="1000" dirty="0" err="1"/>
              <a:t>donde</a:t>
            </a:r>
            <a:r>
              <a:rPr lang="en-GB" sz="1000" dirty="0"/>
              <a:t> </a:t>
            </a:r>
            <a:r>
              <a:rPr lang="en-GB" sz="1000" dirty="0" err="1"/>
              <a:t>pasé</a:t>
            </a:r>
            <a:r>
              <a:rPr lang="en-GB" sz="1000" dirty="0"/>
              <a:t>/</a:t>
            </a:r>
            <a:r>
              <a:rPr lang="en-GB" sz="1000" dirty="0" err="1"/>
              <a:t>pasamos</a:t>
            </a:r>
            <a:r>
              <a:rPr lang="en-GB" sz="1000" dirty="0"/>
              <a:t> ... - where I/we spent ...</a:t>
            </a:r>
          </a:p>
          <a:p>
            <a:pPr lvl="1"/>
            <a:r>
              <a:rPr lang="en-GB" sz="1000" dirty="0" err="1"/>
              <a:t>el</a:t>
            </a:r>
            <a:r>
              <a:rPr lang="en-GB" sz="1000" dirty="0"/>
              <a:t> fin de </a:t>
            </a:r>
            <a:r>
              <a:rPr lang="en-GB" sz="1000" dirty="0" err="1"/>
              <a:t>semana</a:t>
            </a:r>
            <a:r>
              <a:rPr lang="en-GB" sz="1000" dirty="0"/>
              <a:t> / </a:t>
            </a:r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dirty="0" err="1"/>
              <a:t>semana</a:t>
            </a:r>
            <a:r>
              <a:rPr lang="en-GB" sz="1000" dirty="0"/>
              <a:t>  - the weekend / a week</a:t>
            </a:r>
          </a:p>
          <a:p>
            <a:pPr lvl="1"/>
            <a:r>
              <a:rPr lang="en-GB" sz="1000" dirty="0" err="1"/>
              <a:t>cinco</a:t>
            </a:r>
            <a:r>
              <a:rPr lang="en-GB" sz="1000" dirty="0"/>
              <a:t> días / la </a:t>
            </a:r>
            <a:r>
              <a:rPr lang="en-GB" sz="1000" dirty="0" err="1"/>
              <a:t>Nochevieja</a:t>
            </a:r>
            <a:r>
              <a:rPr lang="en-GB" sz="1000" dirty="0"/>
              <a:t>  - five days / New Year’s Eve</a:t>
            </a:r>
          </a:p>
          <a:p>
            <a:r>
              <a:rPr lang="en-GB" sz="1000" dirty="0"/>
              <a:t>Me/Nos </a:t>
            </a:r>
            <a:r>
              <a:rPr lang="en-GB" sz="1000" dirty="0" err="1"/>
              <a:t>gustó</a:t>
            </a:r>
            <a:r>
              <a:rPr lang="en-GB" sz="1000" dirty="0"/>
              <a:t>/</a:t>
            </a:r>
            <a:r>
              <a:rPr lang="en-GB" sz="1000" dirty="0" err="1"/>
              <a:t>encantó</a:t>
            </a:r>
            <a:r>
              <a:rPr lang="en-GB" sz="1000" dirty="0"/>
              <a:t> - I/We liked/loved it</a:t>
            </a:r>
            <a:br>
              <a:rPr lang="en-GB" sz="1000" dirty="0"/>
            </a:br>
            <a:r>
              <a:rPr lang="en-GB" sz="1000" dirty="0"/>
              <a:t>Fue genial/</a:t>
            </a:r>
            <a:r>
              <a:rPr lang="en-GB" sz="1000" dirty="0" err="1"/>
              <a:t>estupendo</a:t>
            </a:r>
            <a:r>
              <a:rPr lang="en-GB" sz="1000" dirty="0"/>
              <a:t> - It was great/amazing</a:t>
            </a:r>
            <a:br>
              <a:rPr lang="en-GB" sz="1000" dirty="0"/>
            </a:br>
            <a:r>
              <a:rPr lang="en-GB" sz="1000" dirty="0"/>
              <a:t>Lo </a:t>
            </a:r>
            <a:r>
              <a:rPr lang="en-GB" sz="1000" dirty="0" err="1"/>
              <a:t>pasé</a:t>
            </a:r>
            <a:r>
              <a:rPr lang="en-GB" sz="1000" dirty="0"/>
              <a:t> bien/mal/</a:t>
            </a:r>
            <a:r>
              <a:rPr lang="en-GB" sz="1000" b="1" dirty="0"/>
              <a:t>fatal</a:t>
            </a:r>
            <a:r>
              <a:rPr lang="en-GB" sz="1000" dirty="0"/>
              <a:t> - I had a good/bad/terrible time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hiciste</a:t>
            </a:r>
            <a:r>
              <a:rPr lang="en-GB" sz="1000" b="1" dirty="0"/>
              <a:t>?</a:t>
            </a:r>
            <a:r>
              <a:rPr lang="en-GB" sz="1000" dirty="0"/>
              <a:t> | </a:t>
            </a:r>
            <a:r>
              <a:rPr lang="en-GB" sz="1000" b="1" dirty="0"/>
              <a:t>What did you do?</a:t>
            </a:r>
            <a:br>
              <a:rPr lang="en-GB" sz="1000" dirty="0"/>
            </a:br>
            <a:r>
              <a:rPr lang="en-GB" sz="1000" dirty="0"/>
              <a:t>Por la </a:t>
            </a:r>
            <a:r>
              <a:rPr lang="en-GB" sz="1000" dirty="0" err="1"/>
              <a:t>mañana</a:t>
            </a:r>
            <a:r>
              <a:rPr lang="en-GB" sz="1000" dirty="0"/>
              <a:t>/</a:t>
            </a:r>
            <a:r>
              <a:rPr lang="en-GB" sz="1000" dirty="0" err="1"/>
              <a:t>tarde</a:t>
            </a:r>
            <a:r>
              <a:rPr lang="en-GB" sz="1000" dirty="0"/>
              <a:t> ... | In the morning/afternoon ..</a:t>
            </a:r>
            <a:br>
              <a:rPr lang="en-GB" sz="1000" dirty="0"/>
            </a:br>
            <a:r>
              <a:rPr lang="en-GB" sz="1000" dirty="0"/>
              <a:t>Por la </a:t>
            </a:r>
            <a:r>
              <a:rPr lang="en-GB" sz="1000" dirty="0" err="1"/>
              <a:t>noche</a:t>
            </a:r>
            <a:r>
              <a:rPr lang="en-GB" sz="1000" dirty="0"/>
              <a:t> ... - In the evening / at night ...</a:t>
            </a:r>
          </a:p>
          <a:p>
            <a:pPr lvl="1"/>
            <a:r>
              <a:rPr lang="en-GB" sz="1000" dirty="0" err="1"/>
              <a:t>compré</a:t>
            </a:r>
            <a:r>
              <a:rPr lang="en-GB" sz="1000" dirty="0"/>
              <a:t> / </a:t>
            </a:r>
            <a:r>
              <a:rPr lang="en-GB" sz="1000" dirty="0" err="1"/>
              <a:t>decidí</a:t>
            </a:r>
            <a:r>
              <a:rPr lang="en-GB" sz="1000" dirty="0"/>
              <a:t>  - I bought / I decided to</a:t>
            </a:r>
          </a:p>
          <a:p>
            <a:pPr lvl="1"/>
            <a:r>
              <a:rPr lang="en-GB" sz="1000" dirty="0" err="1"/>
              <a:t>encontré</a:t>
            </a:r>
            <a:r>
              <a:rPr lang="en-GB" sz="1000" dirty="0"/>
              <a:t> / </a:t>
            </a:r>
            <a:r>
              <a:rPr lang="en-GB" sz="1000" dirty="0" err="1"/>
              <a:t>fui</a:t>
            </a:r>
            <a:r>
              <a:rPr lang="en-GB" sz="1000" dirty="0"/>
              <a:t> (de </a:t>
            </a:r>
            <a:r>
              <a:rPr lang="en-GB" sz="1000" dirty="0" err="1"/>
              <a:t>compras</a:t>
            </a:r>
            <a:r>
              <a:rPr lang="en-GB" sz="1000" dirty="0"/>
              <a:t>)  - I found / I went (shopping)</a:t>
            </a:r>
          </a:p>
          <a:p>
            <a:r>
              <a:rPr lang="en-GB" sz="1000" dirty="0" err="1"/>
              <a:t>jugué</a:t>
            </a:r>
            <a:r>
              <a:rPr lang="en-GB" sz="1000" dirty="0"/>
              <a:t> / </a:t>
            </a:r>
            <a:r>
              <a:rPr lang="en-GB" sz="1000" dirty="0" err="1"/>
              <a:t>asistí</a:t>
            </a:r>
            <a:r>
              <a:rPr lang="en-GB" sz="1000" dirty="0"/>
              <a:t> a  - I played / I attended</a:t>
            </a:r>
          </a:p>
          <a:p>
            <a:r>
              <a:rPr lang="en-GB" sz="1000" dirty="0"/>
              <a:t>di un </a:t>
            </a:r>
            <a:r>
              <a:rPr lang="en-GB" sz="1000" dirty="0" err="1"/>
              <a:t>paseo</a:t>
            </a:r>
            <a:r>
              <a:rPr lang="en-GB" sz="1000" dirty="0"/>
              <a:t> / vi  - I went for a walk / I saw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tiempo</a:t>
            </a:r>
            <a:r>
              <a:rPr lang="en-GB" sz="1000" b="1" dirty="0"/>
              <a:t> </a:t>
            </a:r>
            <a:r>
              <a:rPr lang="en-GB" sz="1000" b="1" dirty="0" err="1"/>
              <a:t>hizo</a:t>
            </a:r>
            <a:r>
              <a:rPr lang="en-GB" sz="1000" b="1" dirty="0"/>
              <a:t>?</a:t>
            </a:r>
            <a:r>
              <a:rPr lang="en-GB" sz="1000" dirty="0"/>
              <a:t> - </a:t>
            </a:r>
            <a:r>
              <a:rPr lang="en-GB" sz="1000" b="1" dirty="0"/>
              <a:t>What was the weather like?</a:t>
            </a:r>
            <a:br>
              <a:rPr lang="en-GB" sz="1000" dirty="0"/>
            </a:br>
            <a:r>
              <a:rPr lang="en-GB" sz="1000" dirty="0" err="1"/>
              <a:t>Hizo</a:t>
            </a:r>
            <a:r>
              <a:rPr lang="en-GB" sz="1000" dirty="0"/>
              <a:t> </a:t>
            </a:r>
            <a:r>
              <a:rPr lang="en-GB" sz="1000" dirty="0" err="1"/>
              <a:t>buen</a:t>
            </a:r>
            <a:r>
              <a:rPr lang="en-GB" sz="1000" dirty="0"/>
              <a:t>/mal </a:t>
            </a:r>
            <a:r>
              <a:rPr lang="en-GB" sz="1000" dirty="0" err="1"/>
              <a:t>tiempo</a:t>
            </a:r>
            <a:r>
              <a:rPr lang="en-GB" sz="1000" dirty="0"/>
              <a:t> - It was good/bad weather</a:t>
            </a:r>
            <a:br>
              <a:rPr lang="en-GB" sz="1000" dirty="0"/>
            </a:br>
            <a:r>
              <a:rPr lang="en-GB" sz="1000" dirty="0" err="1"/>
              <a:t>Hizo</a:t>
            </a:r>
            <a:r>
              <a:rPr lang="en-GB" sz="1000" dirty="0"/>
              <a:t> </a:t>
            </a:r>
            <a:r>
              <a:rPr lang="en-GB" sz="1000" dirty="0" err="1"/>
              <a:t>calor</a:t>
            </a:r>
            <a:r>
              <a:rPr lang="en-GB" sz="1000" dirty="0"/>
              <a:t>/</a:t>
            </a:r>
            <a:r>
              <a:rPr lang="en-GB" sz="1000" dirty="0" err="1"/>
              <a:t>frío</a:t>
            </a:r>
            <a:r>
              <a:rPr lang="en-GB" sz="1000" dirty="0"/>
              <a:t>/sol/</a:t>
            </a:r>
            <a:r>
              <a:rPr lang="en-GB" sz="1000" dirty="0" err="1"/>
              <a:t>viento</a:t>
            </a:r>
            <a:r>
              <a:rPr lang="en-GB" sz="1000" dirty="0"/>
              <a:t> - It was hot/cold/sunny/windy</a:t>
            </a:r>
            <a:br>
              <a:rPr lang="en-GB" sz="1000" dirty="0"/>
            </a:br>
            <a:r>
              <a:rPr lang="en-GB" sz="1000" dirty="0" err="1"/>
              <a:t>Llovió</a:t>
            </a:r>
            <a:r>
              <a:rPr lang="en-GB" sz="1000" dirty="0"/>
              <a:t> - It rained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fue</a:t>
            </a:r>
            <a:r>
              <a:rPr lang="en-GB" sz="1000" b="1" dirty="0"/>
              <a:t> lo </a:t>
            </a:r>
            <a:r>
              <a:rPr lang="en-GB" sz="1000" b="1" dirty="0" err="1"/>
              <a:t>mejor</a:t>
            </a:r>
            <a:r>
              <a:rPr lang="en-GB" sz="1000" b="1" dirty="0"/>
              <a:t>/</a:t>
            </a:r>
            <a:r>
              <a:rPr lang="en-GB" sz="1000" b="1" dirty="0" err="1"/>
              <a:t>peor</a:t>
            </a:r>
            <a:r>
              <a:rPr lang="en-GB" sz="1000" b="1" dirty="0"/>
              <a:t> de </a:t>
            </a:r>
            <a:r>
              <a:rPr lang="en-GB" sz="1000" b="1" dirty="0" err="1"/>
              <a:t>tu</a:t>
            </a:r>
            <a:r>
              <a:rPr lang="en-GB" sz="1000" b="1" dirty="0"/>
              <a:t> </a:t>
            </a:r>
            <a:r>
              <a:rPr lang="en-GB" sz="1000" b="1" dirty="0" err="1"/>
              <a:t>visita</a:t>
            </a:r>
            <a:r>
              <a:rPr lang="en-GB" sz="1000" b="1" dirty="0"/>
              <a:t>?</a:t>
            </a:r>
            <a:r>
              <a:rPr lang="en-GB" sz="1000" dirty="0"/>
              <a:t> | </a:t>
            </a:r>
            <a:r>
              <a:rPr lang="en-GB" sz="1000" b="1" dirty="0"/>
              <a:t>What was the best/worst thing about your visit?</a:t>
            </a:r>
            <a:br>
              <a:rPr lang="en-GB" sz="1000" dirty="0"/>
            </a:br>
            <a:r>
              <a:rPr lang="en-GB" sz="1000" dirty="0"/>
              <a:t>El primer/</a:t>
            </a:r>
            <a:r>
              <a:rPr lang="en-GB" sz="1000" dirty="0" err="1"/>
              <a:t>último</a:t>
            </a:r>
            <a:r>
              <a:rPr lang="en-GB" sz="1000" dirty="0"/>
              <a:t> día ... - The first/last day ...</a:t>
            </a:r>
            <a:br>
              <a:rPr lang="en-GB" sz="1000" dirty="0"/>
            </a:br>
            <a:r>
              <a:rPr lang="en-GB" sz="1000" dirty="0"/>
              <a:t>Al día </a:t>
            </a:r>
            <a:r>
              <a:rPr lang="en-GB" sz="1000" dirty="0" err="1"/>
              <a:t>siguiente</a:t>
            </a:r>
            <a:r>
              <a:rPr lang="en-GB" sz="1000" dirty="0"/>
              <a:t> ... - The next day ...</a:t>
            </a:r>
            <a:br>
              <a:rPr lang="en-GB" sz="1000" dirty="0"/>
            </a:br>
            <a:r>
              <a:rPr lang="en-GB" sz="1000" dirty="0"/>
              <a:t>Lo bueno/</a:t>
            </a:r>
            <a:r>
              <a:rPr lang="en-GB" sz="1000" dirty="0" err="1"/>
              <a:t>malo</a:t>
            </a:r>
            <a:r>
              <a:rPr lang="en-GB" sz="1000" dirty="0"/>
              <a:t> </a:t>
            </a:r>
            <a:r>
              <a:rPr lang="en-GB" sz="1000" dirty="0" err="1"/>
              <a:t>fue</a:t>
            </a:r>
            <a:r>
              <a:rPr lang="en-GB" sz="1000" dirty="0"/>
              <a:t> </a:t>
            </a:r>
            <a:r>
              <a:rPr lang="en-GB" sz="1000" dirty="0" err="1"/>
              <a:t>cuando</a:t>
            </a:r>
            <a:r>
              <a:rPr lang="en-GB" sz="1000" dirty="0"/>
              <a:t> ... - The good/bad thing was when ...</a:t>
            </a:r>
          </a:p>
          <a:p>
            <a:pPr lvl="1"/>
            <a:r>
              <a:rPr lang="en-GB" sz="1000" dirty="0" err="1"/>
              <a:t>comí</a:t>
            </a:r>
            <a:r>
              <a:rPr lang="en-GB" sz="1000" dirty="0"/>
              <a:t> algo </a:t>
            </a:r>
            <a:r>
              <a:rPr lang="en-GB" sz="1000" dirty="0" err="1"/>
              <a:t>malo</a:t>
            </a:r>
            <a:r>
              <a:rPr lang="en-GB" sz="1000" dirty="0"/>
              <a:t> y *</a:t>
            </a:r>
            <a:r>
              <a:rPr lang="en-GB" sz="1000" dirty="0" err="1"/>
              <a:t>vomité</a:t>
            </a:r>
            <a:r>
              <a:rPr lang="en-GB" sz="1000" dirty="0"/>
              <a:t>  - I ate something bad and vomited</a:t>
            </a:r>
          </a:p>
          <a:p>
            <a:pPr lvl="1"/>
            <a:r>
              <a:rPr lang="it-IT" sz="1000" dirty="0"/>
              <a:t>me puse enfermo/a  - I became ill</a:t>
            </a:r>
            <a:endParaRPr lang="en-GB" sz="1000" dirty="0"/>
          </a:p>
          <a:p>
            <a:r>
              <a:rPr lang="en-GB" sz="1000" dirty="0" err="1"/>
              <a:t>tuvimos</a:t>
            </a:r>
            <a:r>
              <a:rPr lang="en-GB" sz="1000" dirty="0"/>
              <a:t> que (</a:t>
            </a:r>
            <a:r>
              <a:rPr lang="en-GB" sz="1000" dirty="0" err="1"/>
              <a:t>volver</a:t>
            </a:r>
            <a:r>
              <a:rPr lang="en-GB" sz="1000" dirty="0"/>
              <a:t> a casa)  - we had to (go back home)</a:t>
            </a:r>
          </a:p>
          <a:p>
            <a:r>
              <a:rPr lang="en-GB" sz="1000" dirty="0" err="1"/>
              <a:t>dejé</a:t>
            </a:r>
            <a:r>
              <a:rPr lang="en-GB" sz="1000" dirty="0"/>
              <a:t> / </a:t>
            </a:r>
            <a:r>
              <a:rPr lang="en-GB" sz="1000" dirty="0" err="1"/>
              <a:t>perdí</a:t>
            </a:r>
            <a:r>
              <a:rPr lang="en-GB" sz="1000" dirty="0"/>
              <a:t> / </a:t>
            </a:r>
            <a:r>
              <a:rPr lang="en-GB" sz="1000" dirty="0" err="1"/>
              <a:t>rompí</a:t>
            </a:r>
            <a:r>
              <a:rPr lang="en-GB" sz="1000" dirty="0"/>
              <a:t>  - I left / lost / broke</a:t>
            </a:r>
          </a:p>
          <a:p>
            <a:pPr lvl="1"/>
            <a:r>
              <a:rPr lang="en-GB" sz="1000" dirty="0"/>
              <a:t>mi </a:t>
            </a:r>
            <a:r>
              <a:rPr lang="en-GB" sz="1000" dirty="0" err="1"/>
              <a:t>bolsa</a:t>
            </a:r>
            <a:r>
              <a:rPr lang="en-GB" sz="1000" dirty="0"/>
              <a:t> / mi </a:t>
            </a:r>
            <a:r>
              <a:rPr lang="en-GB" sz="1000" dirty="0" err="1"/>
              <a:t>cámara</a:t>
            </a:r>
            <a:r>
              <a:rPr lang="en-GB" sz="1000" dirty="0"/>
              <a:t> / mi </a:t>
            </a:r>
            <a:r>
              <a:rPr lang="en-GB" sz="1000" dirty="0" err="1"/>
              <a:t>reloj</a:t>
            </a:r>
            <a:r>
              <a:rPr lang="en-GB" sz="1000" dirty="0"/>
              <a:t>  - my bag / camera / watch</a:t>
            </a:r>
          </a:p>
          <a:p>
            <a:r>
              <a:rPr lang="en-GB" sz="1000" dirty="0"/>
              <a:t>Mi maleta/mi </a:t>
            </a:r>
            <a:r>
              <a:rPr lang="en-GB" sz="1000" dirty="0" err="1"/>
              <a:t>tarjeta</a:t>
            </a:r>
            <a:r>
              <a:rPr lang="en-GB" sz="1000" dirty="0"/>
              <a:t> de *</a:t>
            </a:r>
            <a:r>
              <a:rPr lang="en-GB" sz="1000" dirty="0" err="1"/>
              <a:t>crédito</a:t>
            </a:r>
            <a:r>
              <a:rPr lang="en-GB" sz="1000" dirty="0"/>
              <a:t> – My suitcase/my credit card</a:t>
            </a:r>
          </a:p>
          <a:p>
            <a:r>
              <a:rPr lang="es-ES" sz="1000" dirty="0"/>
              <a:t>*mi pasaporte / mis </a:t>
            </a:r>
            <a:r>
              <a:rPr lang="es-ES" sz="1000" b="1" dirty="0"/>
              <a:t>llaves</a:t>
            </a:r>
            <a:r>
              <a:rPr lang="es-ES" sz="1000" dirty="0"/>
              <a:t>  - my passport / keys</a:t>
            </a:r>
            <a:endParaRPr lang="en-GB" sz="10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1E34D4-DB76-D99B-863B-BB6C5F1352CF}"/>
              </a:ext>
            </a:extLst>
          </p:cNvPr>
          <p:cNvSpPr/>
          <p:nvPr/>
        </p:nvSpPr>
        <p:spPr>
          <a:xfrm>
            <a:off x="9450315" y="7345482"/>
            <a:ext cx="3351283" cy="22557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000" b="1" u="sng" dirty="0"/>
              <a:t>¿</a:t>
            </a:r>
            <a:r>
              <a:rPr lang="en-GB" sz="1000" b="1" u="sng" dirty="0" err="1"/>
              <a:t>Qué</a:t>
            </a:r>
            <a:r>
              <a:rPr lang="en-GB" sz="1000" b="1" u="sng" dirty="0"/>
              <a:t> van a </a:t>
            </a:r>
            <a:r>
              <a:rPr lang="en-GB" sz="1000" b="1" u="sng" dirty="0" err="1"/>
              <a:t>tomar</a:t>
            </a:r>
            <a:r>
              <a:rPr lang="en-GB" sz="1000" b="1" u="sng" dirty="0"/>
              <a:t>?  - What are you going to have?</a:t>
            </a:r>
            <a:br>
              <a:rPr lang="en-GB" sz="1000" b="1" dirty="0"/>
            </a:br>
            <a:r>
              <a:rPr lang="en-GB" sz="1000" dirty="0"/>
              <a:t>Quisiera ... - I would like ...</a:t>
            </a:r>
          </a:p>
          <a:p>
            <a:pPr lvl="1"/>
            <a:r>
              <a:rPr lang="en-GB" sz="1000" dirty="0"/>
              <a:t>la carta / la </a:t>
            </a:r>
            <a:r>
              <a:rPr lang="en-GB" sz="1000" dirty="0" err="1"/>
              <a:t>cuenta</a:t>
            </a:r>
            <a:r>
              <a:rPr lang="en-GB" sz="1000" dirty="0"/>
              <a:t>  - the menu / the bill</a:t>
            </a:r>
          </a:p>
          <a:p>
            <a:pPr lvl="1"/>
            <a:r>
              <a:rPr lang="en-GB" sz="1000" dirty="0" err="1"/>
              <a:t>una</a:t>
            </a:r>
            <a:r>
              <a:rPr lang="en-GB" sz="1000" dirty="0"/>
              <a:t> mesa para ... personas  - a table for ... people</a:t>
            </a:r>
          </a:p>
          <a:p>
            <a:pPr lvl="1"/>
            <a:r>
              <a:rPr lang="en-GB" sz="1000" b="1" dirty="0" err="1"/>
              <a:t>dentro</a:t>
            </a:r>
            <a:r>
              <a:rPr lang="en-GB" sz="1000" b="1" dirty="0"/>
              <a:t> / fuera  </a:t>
            </a:r>
            <a:r>
              <a:rPr lang="en-GB" sz="1000" dirty="0"/>
              <a:t>- inside / outside</a:t>
            </a:r>
          </a:p>
          <a:p>
            <a:r>
              <a:rPr lang="en-GB" sz="1000" dirty="0"/>
              <a:t>Voy/Vamos a </a:t>
            </a:r>
            <a:r>
              <a:rPr lang="en-GB" sz="1000" dirty="0" err="1"/>
              <a:t>pedir</a:t>
            </a:r>
            <a:r>
              <a:rPr lang="en-GB" sz="1000" dirty="0"/>
              <a:t>/</a:t>
            </a:r>
            <a:r>
              <a:rPr lang="en-GB" sz="1000" dirty="0" err="1"/>
              <a:t>tomar</a:t>
            </a:r>
            <a:r>
              <a:rPr lang="en-GB" sz="1000" dirty="0"/>
              <a:t> ...  I/We are going to order/have ...</a:t>
            </a:r>
          </a:p>
          <a:p>
            <a:pPr lvl="1"/>
            <a:r>
              <a:rPr lang="en-GB" sz="1000" b="1" dirty="0"/>
              <a:t>arroz</a:t>
            </a:r>
            <a:r>
              <a:rPr lang="en-GB" sz="1000" dirty="0"/>
              <a:t> / pollo / </a:t>
            </a:r>
            <a:r>
              <a:rPr lang="en-GB" sz="1000" dirty="0" err="1"/>
              <a:t>pescado</a:t>
            </a:r>
            <a:r>
              <a:rPr lang="en-GB" sz="1000" dirty="0"/>
              <a:t>  - rice / chicken / fish</a:t>
            </a:r>
          </a:p>
          <a:p>
            <a:pPr lvl="1"/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dirty="0" err="1"/>
              <a:t>hamburguesa</a:t>
            </a:r>
            <a:r>
              <a:rPr lang="en-GB" sz="1000" dirty="0"/>
              <a:t> - a hamburger</a:t>
            </a:r>
            <a:br>
              <a:rPr lang="en-GB" sz="1000" dirty="0"/>
            </a:br>
            <a:r>
              <a:rPr lang="en-GB" sz="1000" i="1" dirty="0" err="1"/>
              <a:t>una</a:t>
            </a:r>
            <a:r>
              <a:rPr lang="en-GB" sz="1000" i="1" dirty="0"/>
              <a:t> ensalada *</a:t>
            </a:r>
            <a:r>
              <a:rPr lang="en-GB" sz="1000" i="1" dirty="0" err="1"/>
              <a:t>mixta</a:t>
            </a:r>
            <a:r>
              <a:rPr lang="en-GB" sz="1000" dirty="0"/>
              <a:t> - a mixed salad</a:t>
            </a:r>
            <a:br>
              <a:rPr lang="en-GB" sz="1000" dirty="0"/>
            </a:br>
            <a:r>
              <a:rPr lang="en-GB" sz="1000" dirty="0"/>
              <a:t>paella / </a:t>
            </a:r>
            <a:r>
              <a:rPr lang="en-GB" sz="1000" dirty="0" err="1"/>
              <a:t>los</a:t>
            </a:r>
            <a:r>
              <a:rPr lang="en-GB" sz="1000" dirty="0"/>
              <a:t> </a:t>
            </a:r>
            <a:r>
              <a:rPr lang="en-GB" sz="1000" dirty="0" err="1"/>
              <a:t>tomates</a:t>
            </a:r>
            <a:r>
              <a:rPr lang="en-GB" sz="1000" dirty="0"/>
              <a:t>  - paella / tomatoes</a:t>
            </a:r>
            <a:br>
              <a:rPr lang="en-GB" sz="1000" dirty="0"/>
            </a:br>
            <a:r>
              <a:rPr lang="en-GB" sz="1000" dirty="0" err="1"/>
              <a:t>una</a:t>
            </a:r>
            <a:r>
              <a:rPr lang="en-GB" sz="1000" dirty="0"/>
              <a:t> tortilla Española - a Spanish omelette</a:t>
            </a:r>
            <a:br>
              <a:rPr lang="en-GB" sz="1000" dirty="0"/>
            </a:br>
            <a:r>
              <a:rPr lang="en-GB" sz="1000" dirty="0"/>
              <a:t>patatas </a:t>
            </a:r>
            <a:r>
              <a:rPr lang="en-GB" sz="1000" dirty="0" err="1"/>
              <a:t>fritas</a:t>
            </a:r>
            <a:r>
              <a:rPr lang="en-GB" sz="1000" dirty="0"/>
              <a:t> | chips</a:t>
            </a:r>
            <a:br>
              <a:rPr lang="en-GB" sz="1000" dirty="0"/>
            </a:br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dirty="0" err="1"/>
              <a:t>botella</a:t>
            </a:r>
            <a:r>
              <a:rPr lang="en-GB" sz="1000" dirty="0"/>
              <a:t> de </a:t>
            </a:r>
            <a:r>
              <a:rPr lang="en-GB" sz="1000" dirty="0" err="1"/>
              <a:t>agua</a:t>
            </a:r>
            <a:r>
              <a:rPr lang="en-GB" sz="1000" dirty="0"/>
              <a:t> (para </a:t>
            </a:r>
            <a:r>
              <a:rPr lang="en-GB" sz="1000" dirty="0" err="1"/>
              <a:t>compartir</a:t>
            </a:r>
            <a:r>
              <a:rPr lang="en-GB" sz="1000" dirty="0"/>
              <a:t>) - a bottle of water (to share)</a:t>
            </a:r>
          </a:p>
        </p:txBody>
      </p:sp>
    </p:spTree>
    <p:extLst>
      <p:ext uri="{BB962C8B-B14F-4D97-AF65-F5344CB8AC3E}">
        <p14:creationId xmlns:p14="http://schemas.microsoft.com/office/powerpoint/2010/main" val="1807067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DB4BE2-B2D6-993A-0848-07300B825930}"/>
              </a:ext>
            </a:extLst>
          </p:cNvPr>
          <p:cNvSpPr/>
          <p:nvPr/>
        </p:nvSpPr>
        <p:spPr>
          <a:xfrm>
            <a:off x="2929202" y="323165"/>
            <a:ext cx="3471598" cy="61377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 dirty="0"/>
          </a:p>
          <a:p>
            <a:pPr algn="ctr"/>
            <a:r>
              <a:rPr lang="en-GB" sz="1000" b="1" u="sng" dirty="0"/>
              <a:t>¿</a:t>
            </a:r>
            <a:r>
              <a:rPr lang="en-GB" sz="1000" b="1" u="sng" dirty="0" err="1"/>
              <a:t>Dónde</a:t>
            </a:r>
            <a:r>
              <a:rPr lang="en-GB" sz="1000" b="1" u="sng" dirty="0"/>
              <a:t> </a:t>
            </a:r>
            <a:r>
              <a:rPr lang="en-GB" sz="1000" b="1" u="sng" dirty="0" err="1"/>
              <a:t>te</a:t>
            </a:r>
            <a:r>
              <a:rPr lang="en-GB" sz="1000" b="1" u="sng" dirty="0"/>
              <a:t> </a:t>
            </a:r>
            <a:r>
              <a:rPr lang="en-GB" sz="1000" b="1" u="sng" dirty="0" err="1"/>
              <a:t>quedaste</a:t>
            </a:r>
            <a:r>
              <a:rPr lang="en-GB" sz="1000" b="1" u="sng" dirty="0"/>
              <a:t>?</a:t>
            </a:r>
          </a:p>
          <a:p>
            <a:pPr algn="ctr"/>
            <a:r>
              <a:rPr lang="en-GB" sz="1000" b="1" u="sng" dirty="0"/>
              <a:t> </a:t>
            </a:r>
          </a:p>
          <a:p>
            <a:r>
              <a:rPr lang="en-GB" sz="1000" b="1" dirty="0"/>
              <a:t>El </a:t>
            </a:r>
            <a:r>
              <a:rPr lang="en-GB" sz="1000" b="1" dirty="0" err="1"/>
              <a:t>alojamiento</a:t>
            </a:r>
            <a:r>
              <a:rPr lang="en-GB" sz="1000" dirty="0"/>
              <a:t>  - </a:t>
            </a:r>
            <a:r>
              <a:rPr lang="en-GB" sz="1000" b="1" dirty="0"/>
              <a:t>Accommodation</a:t>
            </a:r>
            <a:br>
              <a:rPr lang="en-GB" sz="1000" dirty="0"/>
            </a:br>
            <a:r>
              <a:rPr lang="en-GB" sz="1000" dirty="0"/>
              <a:t>¿</a:t>
            </a:r>
            <a:r>
              <a:rPr lang="en-GB" sz="1000" dirty="0" err="1"/>
              <a:t>Dónde</a:t>
            </a:r>
            <a:r>
              <a:rPr lang="en-GB" sz="1000" dirty="0"/>
              <a:t> </a:t>
            </a:r>
            <a:r>
              <a:rPr lang="en-GB" sz="1000" dirty="0" err="1"/>
              <a:t>te</a:t>
            </a:r>
            <a:r>
              <a:rPr lang="en-GB" sz="1000" dirty="0"/>
              <a:t> </a:t>
            </a:r>
            <a:r>
              <a:rPr lang="en-GB" sz="1000" dirty="0" err="1"/>
              <a:t>quedaste</a:t>
            </a:r>
            <a:r>
              <a:rPr lang="en-GB" sz="1000" dirty="0"/>
              <a:t>? - Where did you stay?</a:t>
            </a:r>
            <a:br>
              <a:rPr lang="en-GB" sz="1000" dirty="0"/>
            </a:br>
            <a:r>
              <a:rPr lang="en-GB" sz="1000" dirty="0"/>
              <a:t>Me </a:t>
            </a:r>
            <a:r>
              <a:rPr lang="en-GB" sz="1000" dirty="0" err="1"/>
              <a:t>quedé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... - I stayed in ...</a:t>
            </a:r>
            <a:br>
              <a:rPr lang="en-GB" sz="1000" dirty="0"/>
            </a:br>
            <a:r>
              <a:rPr lang="en-GB" sz="1000" dirty="0"/>
              <a:t>Nos </a:t>
            </a:r>
            <a:r>
              <a:rPr lang="en-GB" sz="1000" dirty="0" err="1"/>
              <a:t>quedamos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... - We stayed in ...</a:t>
            </a:r>
          </a:p>
          <a:p>
            <a:r>
              <a:rPr lang="en-GB" sz="1000" b="1" dirty="0" err="1"/>
              <a:t>Alquilé</a:t>
            </a:r>
            <a:r>
              <a:rPr lang="en-GB" sz="1000" b="1" dirty="0"/>
              <a:t> / </a:t>
            </a:r>
            <a:r>
              <a:rPr lang="en-GB" sz="1000" b="1" dirty="0" err="1"/>
              <a:t>Alquilamos</a:t>
            </a:r>
            <a:r>
              <a:rPr lang="en-GB" sz="1000" b="1" dirty="0"/>
              <a:t> </a:t>
            </a:r>
            <a:r>
              <a:rPr lang="en-GB" sz="1000" dirty="0"/>
              <a:t>... -  I/We rented ...</a:t>
            </a:r>
          </a:p>
          <a:p>
            <a:pPr lvl="1"/>
            <a:r>
              <a:rPr lang="en-GB" sz="1000" dirty="0"/>
              <a:t>*un </a:t>
            </a:r>
            <a:r>
              <a:rPr lang="en-GB" sz="1000" dirty="0" err="1"/>
              <a:t>apartamento</a:t>
            </a:r>
            <a:r>
              <a:rPr lang="en-GB" sz="1000" dirty="0"/>
              <a:t> / </a:t>
            </a:r>
            <a:r>
              <a:rPr lang="en-GB" sz="1000" dirty="0" err="1"/>
              <a:t>una</a:t>
            </a:r>
            <a:r>
              <a:rPr lang="en-GB" sz="1000" dirty="0"/>
              <a:t> casa  - an apartment / a house</a:t>
            </a:r>
          </a:p>
          <a:p>
            <a:pPr lvl="1"/>
            <a:r>
              <a:rPr lang="es-ES" sz="1000" dirty="0"/>
              <a:t>una habitación / un coche  - a room / a car</a:t>
            </a:r>
            <a:endParaRPr lang="en-GB" sz="1000" dirty="0"/>
          </a:p>
          <a:p>
            <a:r>
              <a:rPr lang="en-GB" sz="1000" dirty="0" err="1"/>
              <a:t>Tenía</a:t>
            </a:r>
            <a:r>
              <a:rPr lang="en-GB" sz="1000" dirty="0"/>
              <a:t> / No </a:t>
            </a:r>
            <a:r>
              <a:rPr lang="en-GB" sz="1000" dirty="0" err="1"/>
              <a:t>tenía</a:t>
            </a:r>
            <a:r>
              <a:rPr lang="en-GB" sz="1000" dirty="0"/>
              <a:t> ... - It had / It didn’t have ...</a:t>
            </a:r>
            <a:br>
              <a:rPr lang="en-GB" sz="1000" dirty="0"/>
            </a:br>
            <a:r>
              <a:rPr lang="en-GB" sz="1000" dirty="0" err="1"/>
              <a:t>Había</a:t>
            </a:r>
            <a:r>
              <a:rPr lang="en-GB" sz="1000" dirty="0"/>
              <a:t> / No </a:t>
            </a:r>
            <a:r>
              <a:rPr lang="en-GB" sz="1000" dirty="0" err="1"/>
              <a:t>había</a:t>
            </a:r>
            <a:r>
              <a:rPr lang="en-GB" sz="1000" dirty="0"/>
              <a:t> ... - There was/were / There wasn’t/weren’t ...</a:t>
            </a:r>
          </a:p>
          <a:p>
            <a:r>
              <a:rPr lang="en-GB" sz="1000" b="1" dirty="0"/>
              <a:t>No</a:t>
            </a:r>
            <a:r>
              <a:rPr lang="en-GB" sz="1000" dirty="0"/>
              <a:t> </a:t>
            </a:r>
            <a:r>
              <a:rPr lang="en-GB" sz="1000" dirty="0" err="1"/>
              <a:t>tenía</a:t>
            </a:r>
            <a:r>
              <a:rPr lang="en-GB" sz="1000" dirty="0"/>
              <a:t> </a:t>
            </a:r>
            <a:r>
              <a:rPr lang="en-GB" sz="1000" b="1" dirty="0" err="1"/>
              <a:t>ni</a:t>
            </a:r>
            <a:r>
              <a:rPr lang="en-GB" sz="1000" dirty="0"/>
              <a:t> ... </a:t>
            </a:r>
            <a:r>
              <a:rPr lang="en-GB" sz="1000" b="1" dirty="0" err="1"/>
              <a:t>ni</a:t>
            </a:r>
            <a:r>
              <a:rPr lang="en-GB" sz="1000" dirty="0"/>
              <a:t> ... - It didn’t have either ... or ...</a:t>
            </a:r>
          </a:p>
          <a:p>
            <a:pPr lvl="1"/>
            <a:r>
              <a:rPr lang="en-GB" sz="1000" dirty="0"/>
              <a:t>(un) </a:t>
            </a:r>
            <a:r>
              <a:rPr lang="en-GB" sz="1000" dirty="0" err="1"/>
              <a:t>baño</a:t>
            </a:r>
            <a:r>
              <a:rPr lang="en-GB" sz="1000" dirty="0"/>
              <a:t> / </a:t>
            </a:r>
            <a:r>
              <a:rPr lang="en-GB" sz="1000" dirty="0" err="1"/>
              <a:t>jardín</a:t>
            </a:r>
            <a:r>
              <a:rPr lang="en-GB" sz="1000" dirty="0"/>
              <a:t>  - a bathroom / garden</a:t>
            </a:r>
          </a:p>
          <a:p>
            <a:pPr lvl="1"/>
            <a:r>
              <a:rPr lang="en-GB" sz="1000" dirty="0" err="1"/>
              <a:t>restaurante</a:t>
            </a:r>
            <a:r>
              <a:rPr lang="en-GB" sz="1000" dirty="0"/>
              <a:t>  - a restaurant</a:t>
            </a:r>
          </a:p>
          <a:p>
            <a:pPr lvl="1"/>
            <a:r>
              <a:rPr lang="it-IT" sz="1000" dirty="0"/>
              <a:t>(una) cocina / piscina - a kitchen / pool</a:t>
            </a:r>
            <a:endParaRPr lang="en-GB" sz="1000" dirty="0"/>
          </a:p>
          <a:p>
            <a:pPr lvl="1"/>
            <a:r>
              <a:rPr lang="es-ES" sz="1000" dirty="0"/>
              <a:t>vistas al mar / mucho ruido  - sea views / lots of noise</a:t>
            </a:r>
            <a:endParaRPr lang="en-GB" sz="1000" dirty="0"/>
          </a:p>
          <a:p>
            <a:r>
              <a:rPr lang="en-GB" sz="1000" dirty="0"/>
              <a:t>El </a:t>
            </a:r>
            <a:r>
              <a:rPr lang="en-GB" sz="1000" b="1" dirty="0"/>
              <a:t>ascensor</a:t>
            </a:r>
            <a:r>
              <a:rPr lang="en-GB" sz="1000" dirty="0"/>
              <a:t> / La *</a:t>
            </a:r>
            <a:r>
              <a:rPr lang="en-GB" sz="1000" dirty="0" err="1"/>
              <a:t>ducha</a:t>
            </a:r>
            <a:r>
              <a:rPr lang="en-GB" sz="1000" dirty="0"/>
              <a:t> / La luz ... - The lift / shower / light ..</a:t>
            </a:r>
            <a:br>
              <a:rPr lang="en-GB" sz="1000" dirty="0"/>
            </a:br>
            <a:r>
              <a:rPr lang="en-GB" sz="1000" dirty="0"/>
              <a:t>La </a:t>
            </a:r>
            <a:r>
              <a:rPr lang="en-GB" sz="1000" dirty="0" err="1"/>
              <a:t>cama</a:t>
            </a:r>
            <a:r>
              <a:rPr lang="en-GB" sz="1000" dirty="0"/>
              <a:t> / La </a:t>
            </a:r>
            <a:r>
              <a:rPr lang="en-GB" sz="1000" b="1" dirty="0" err="1"/>
              <a:t>calefacción</a:t>
            </a:r>
            <a:r>
              <a:rPr lang="en-GB" sz="1000" dirty="0"/>
              <a:t> ... - The bed / heating ...</a:t>
            </a:r>
            <a:br>
              <a:rPr lang="en-GB" sz="1000" dirty="0"/>
            </a:br>
            <a:r>
              <a:rPr lang="en-GB" sz="1000" dirty="0"/>
              <a:t>La </a:t>
            </a:r>
            <a:r>
              <a:rPr lang="en-GB" sz="1000" dirty="0" err="1"/>
              <a:t>televisión</a:t>
            </a:r>
            <a:r>
              <a:rPr lang="en-GB" sz="1000" dirty="0"/>
              <a:t> / La </a:t>
            </a:r>
            <a:r>
              <a:rPr lang="en-GB" sz="1000" dirty="0" err="1"/>
              <a:t>ventana</a:t>
            </a:r>
            <a:r>
              <a:rPr lang="en-GB" sz="1000" dirty="0"/>
              <a:t> ... - The TV / window ...</a:t>
            </a:r>
          </a:p>
          <a:p>
            <a:r>
              <a:rPr lang="en-GB" sz="1000" dirty="0" err="1"/>
              <a:t>estaba</a:t>
            </a:r>
            <a:r>
              <a:rPr lang="en-GB" sz="1000" dirty="0"/>
              <a:t> roto/a - was broken</a:t>
            </a:r>
            <a:br>
              <a:rPr lang="en-GB" sz="1000" dirty="0"/>
            </a:br>
            <a:r>
              <a:rPr lang="en-GB" sz="1000" dirty="0"/>
              <a:t>no </a:t>
            </a:r>
            <a:r>
              <a:rPr lang="en-GB" sz="1000" dirty="0" err="1"/>
              <a:t>funcionaba</a:t>
            </a:r>
            <a:r>
              <a:rPr lang="en-GB" sz="1000" dirty="0"/>
              <a:t> - didn’t work</a:t>
            </a:r>
          </a:p>
          <a:p>
            <a:br>
              <a:rPr lang="en-GB" sz="1000" dirty="0"/>
            </a:br>
            <a:r>
              <a:rPr lang="en-GB" sz="1000" dirty="0"/>
              <a:t>El </a:t>
            </a:r>
            <a:r>
              <a:rPr lang="en-GB" sz="1000" dirty="0" err="1"/>
              <a:t>gimnasio</a:t>
            </a:r>
            <a:r>
              <a:rPr lang="en-GB" sz="1000" dirty="0"/>
              <a:t> / La </a:t>
            </a:r>
            <a:r>
              <a:rPr lang="en-GB" sz="1000" dirty="0" err="1"/>
              <a:t>recepción</a:t>
            </a:r>
            <a:r>
              <a:rPr lang="en-GB" sz="1000" dirty="0"/>
              <a:t> ... - The gym / reception ...</a:t>
            </a:r>
            <a:br>
              <a:rPr lang="en-GB" sz="1000" dirty="0"/>
            </a:br>
            <a:r>
              <a:rPr lang="en-GB" sz="1000" dirty="0" err="1"/>
              <a:t>estaba</a:t>
            </a:r>
            <a:r>
              <a:rPr lang="en-GB" sz="1000" dirty="0"/>
              <a:t> </a:t>
            </a:r>
            <a:r>
              <a:rPr lang="en-GB" sz="1000" dirty="0" err="1"/>
              <a:t>cerrado</a:t>
            </a:r>
            <a:r>
              <a:rPr lang="en-GB" sz="1000" dirty="0"/>
              <a:t>/a - was closed</a:t>
            </a:r>
          </a:p>
          <a:p>
            <a:r>
              <a:rPr lang="en-GB" sz="1000" dirty="0"/>
              <a:t>Era (</a:t>
            </a:r>
            <a:r>
              <a:rPr lang="en-GB" sz="1000" dirty="0" err="1"/>
              <a:t>muy</a:t>
            </a:r>
            <a:r>
              <a:rPr lang="en-GB" sz="1000" dirty="0"/>
              <a:t>/</a:t>
            </a:r>
            <a:r>
              <a:rPr lang="en-GB" sz="1000" dirty="0" err="1"/>
              <a:t>bastante</a:t>
            </a:r>
            <a:r>
              <a:rPr lang="en-GB" sz="1000" dirty="0"/>
              <a:t>/</a:t>
            </a:r>
            <a:r>
              <a:rPr lang="en-GB" sz="1000" dirty="0" err="1"/>
              <a:t>demasiado</a:t>
            </a:r>
            <a:r>
              <a:rPr lang="en-GB" sz="1000" dirty="0"/>
              <a:t>) ... - It was (very/quite/too) ..</a:t>
            </a:r>
          </a:p>
          <a:p>
            <a:pPr lvl="1"/>
            <a:r>
              <a:rPr lang="en-GB" sz="1000" dirty="0" err="1"/>
              <a:t>agradable</a:t>
            </a:r>
            <a:r>
              <a:rPr lang="en-GB" sz="1000" dirty="0"/>
              <a:t> / </a:t>
            </a:r>
            <a:r>
              <a:rPr lang="en-GB" sz="1000" b="1" dirty="0" err="1"/>
              <a:t>decepcionante</a:t>
            </a:r>
            <a:r>
              <a:rPr lang="en-GB" sz="1000" dirty="0"/>
              <a:t>  - pleasant / disappointing</a:t>
            </a:r>
          </a:p>
          <a:p>
            <a:pPr lvl="1"/>
            <a:r>
              <a:rPr lang="en-GB" sz="1000" dirty="0" err="1"/>
              <a:t>tranquilo</a:t>
            </a:r>
            <a:r>
              <a:rPr lang="en-GB" sz="1000" dirty="0"/>
              <a:t>/a / </a:t>
            </a:r>
            <a:r>
              <a:rPr lang="en-GB" sz="1000" dirty="0" err="1"/>
              <a:t>moderno</a:t>
            </a:r>
            <a:r>
              <a:rPr lang="en-GB" sz="1000" dirty="0"/>
              <a:t>/a  - calm, relaxed / modern</a:t>
            </a:r>
          </a:p>
          <a:p>
            <a:pPr lvl="1"/>
            <a:r>
              <a:rPr lang="en-GB" sz="1000" dirty="0" err="1"/>
              <a:t>antiguo</a:t>
            </a:r>
            <a:r>
              <a:rPr lang="en-GB" sz="1000" dirty="0"/>
              <a:t>/a / </a:t>
            </a:r>
            <a:r>
              <a:rPr lang="en-GB" sz="1000" dirty="0" err="1"/>
              <a:t>viejo</a:t>
            </a:r>
            <a:r>
              <a:rPr lang="en-GB" sz="1000" dirty="0"/>
              <a:t>/a  - old</a:t>
            </a:r>
          </a:p>
          <a:p>
            <a:r>
              <a:rPr lang="en-GB" sz="1000" dirty="0" err="1"/>
              <a:t>Estaba</a:t>
            </a:r>
            <a:r>
              <a:rPr lang="en-GB" sz="1000" dirty="0"/>
              <a:t> ... - It was ...</a:t>
            </a:r>
          </a:p>
          <a:p>
            <a:pPr lvl="1"/>
            <a:r>
              <a:rPr lang="es-ES" sz="1000" dirty="0"/>
              <a:t>cerca de / lejos de  - near (to) / far from</a:t>
            </a:r>
            <a:endParaRPr lang="en-GB" sz="1000" dirty="0"/>
          </a:p>
          <a:p>
            <a:pPr lvl="1"/>
            <a:r>
              <a:rPr lang="en-GB" sz="1000" dirty="0" err="1"/>
              <a:t>en</a:t>
            </a:r>
            <a:r>
              <a:rPr lang="en-GB" sz="1000" dirty="0"/>
              <a:t> las </a:t>
            </a:r>
            <a:r>
              <a:rPr lang="en-GB" sz="1000" dirty="0" err="1"/>
              <a:t>afueras</a:t>
            </a:r>
            <a:r>
              <a:rPr lang="en-GB" sz="1000" dirty="0"/>
              <a:t>  - in the outskirts, suburbs</a:t>
            </a:r>
          </a:p>
          <a:p>
            <a:pPr lvl="1"/>
            <a:r>
              <a:rPr lang="en-GB" sz="1000" dirty="0" err="1"/>
              <a:t>limpio</a:t>
            </a:r>
            <a:r>
              <a:rPr lang="en-GB" sz="1000" dirty="0"/>
              <a:t>/a / </a:t>
            </a:r>
            <a:r>
              <a:rPr lang="en-GB" sz="1000" dirty="0" err="1"/>
              <a:t>sucio</a:t>
            </a:r>
            <a:r>
              <a:rPr lang="en-GB" sz="1000" dirty="0"/>
              <a:t>/a  - clean / dirty</a:t>
            </a:r>
          </a:p>
          <a:p>
            <a:r>
              <a:rPr lang="en-GB" sz="1000" dirty="0"/>
              <a:t>(No) Me </a:t>
            </a:r>
            <a:r>
              <a:rPr lang="en-GB" sz="1000" dirty="0" err="1"/>
              <a:t>gustó</a:t>
            </a:r>
            <a:r>
              <a:rPr lang="en-GB" sz="1000" dirty="0"/>
              <a:t> </a:t>
            </a:r>
            <a:r>
              <a:rPr lang="en-GB" sz="1000" dirty="0" err="1"/>
              <a:t>porque</a:t>
            </a:r>
            <a:r>
              <a:rPr lang="en-GB" sz="1000" dirty="0"/>
              <a:t> ... - I (didn’t like) liked it because ...</a:t>
            </a:r>
          </a:p>
          <a:p>
            <a:r>
              <a:rPr lang="en-GB" sz="1000" dirty="0" err="1"/>
              <a:t>el</a:t>
            </a:r>
            <a:r>
              <a:rPr lang="en-GB" sz="1000" dirty="0"/>
              <a:t> </a:t>
            </a:r>
            <a:r>
              <a:rPr lang="en-GB" sz="1000" dirty="0" err="1"/>
              <a:t>dueño</a:t>
            </a:r>
            <a:r>
              <a:rPr lang="en-GB" sz="1000" dirty="0"/>
              <a:t> (no) era (nada) </a:t>
            </a:r>
            <a:r>
              <a:rPr lang="en-GB" sz="1000" dirty="0" err="1"/>
              <a:t>agradable</a:t>
            </a:r>
            <a:r>
              <a:rPr lang="en-GB" sz="1000" dirty="0"/>
              <a:t>  - the owner was (not) pleasant (at all)</a:t>
            </a:r>
          </a:p>
          <a:p>
            <a:r>
              <a:rPr lang="en-GB" sz="1000" dirty="0"/>
              <a:t>*Por un </a:t>
            </a:r>
            <a:r>
              <a:rPr lang="en-GB" sz="1000" dirty="0" err="1"/>
              <a:t>lado</a:t>
            </a:r>
            <a:r>
              <a:rPr lang="en-GB" sz="1000" dirty="0"/>
              <a:t> / Por </a:t>
            </a:r>
            <a:r>
              <a:rPr lang="en-GB" sz="1000" dirty="0" err="1"/>
              <a:t>otro</a:t>
            </a:r>
            <a:r>
              <a:rPr lang="en-GB" sz="1000" dirty="0"/>
              <a:t> </a:t>
            </a:r>
            <a:r>
              <a:rPr lang="en-GB" sz="1000" dirty="0" err="1"/>
              <a:t>lado</a:t>
            </a:r>
            <a:r>
              <a:rPr lang="en-GB" sz="1000" dirty="0"/>
              <a:t> ... - On one hand / On the other hand ...</a:t>
            </a:r>
            <a:br>
              <a:rPr lang="en-GB" sz="1000" dirty="0"/>
            </a:br>
            <a:r>
              <a:rPr lang="en-GB" sz="1000" dirty="0"/>
              <a:t>En </a:t>
            </a:r>
            <a:r>
              <a:rPr lang="en-GB" sz="1000" dirty="0" err="1"/>
              <a:t>cambio</a:t>
            </a:r>
            <a:r>
              <a:rPr lang="en-GB" sz="1000" dirty="0"/>
              <a:t> ... - On the other hand / Whereas ...</a:t>
            </a:r>
            <a:br>
              <a:rPr lang="en-GB" sz="1000" dirty="0"/>
            </a:br>
            <a:r>
              <a:rPr lang="en-GB" sz="1000" dirty="0"/>
              <a:t>Sin embargo ... - However ...</a:t>
            </a:r>
          </a:p>
          <a:p>
            <a:endParaRPr lang="es-ES" sz="1000" u="sng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3">
            <a:extLst>
              <a:ext uri="{FF2B5EF4-FFF2-40B4-BE49-F238E27FC236}">
                <a16:creationId xmlns:a16="http://schemas.microsoft.com/office/drawing/2014/main" id="{D1C911EF-63A8-C737-48C0-0E233F122AC8}"/>
              </a:ext>
            </a:extLst>
          </p:cNvPr>
          <p:cNvSpPr txBox="1"/>
          <p:nvPr/>
        </p:nvSpPr>
        <p:spPr>
          <a:xfrm>
            <a:off x="0" y="0"/>
            <a:ext cx="12801600" cy="3231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s-ES" sz="1500" b="1" dirty="0">
                <a:solidFill>
                  <a:schemeClr val="bg1"/>
                </a:solidFill>
                <a:latin typeface="Comic Sans MS" panose="030F0702030302020204" pitchFamily="66" charset="0"/>
              </a:rPr>
              <a:t>KNOWLEDGE ORGANISER: Módulo 2 – Viajes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83F3AE-93B6-AA5A-1B60-E261E95D79D8}"/>
              </a:ext>
            </a:extLst>
          </p:cNvPr>
          <p:cNvSpPr/>
          <p:nvPr/>
        </p:nvSpPr>
        <p:spPr>
          <a:xfrm>
            <a:off x="6400800" y="323165"/>
            <a:ext cx="3351283" cy="44774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 dirty="0"/>
          </a:p>
          <a:p>
            <a:pPr algn="ctr"/>
            <a:endParaRPr lang="en-GB" sz="1000" b="1" u="sng" dirty="0"/>
          </a:p>
          <a:p>
            <a:pPr algn="ctr"/>
            <a:r>
              <a:rPr lang="en-GB" sz="1000" b="1" u="sng" dirty="0"/>
              <a:t>Mi </a:t>
            </a:r>
            <a:r>
              <a:rPr lang="en-GB" sz="1000" b="1" u="sng" dirty="0" err="1"/>
              <a:t>aventura</a:t>
            </a:r>
            <a:r>
              <a:rPr lang="en-GB" sz="1000" b="1" u="sng" dirty="0"/>
              <a:t> </a:t>
            </a:r>
            <a:r>
              <a:rPr lang="en-GB" sz="1000" b="1" u="sng" dirty="0" err="1"/>
              <a:t>por</a:t>
            </a:r>
            <a:r>
              <a:rPr lang="en-GB" sz="1000" b="1" u="sng" dirty="0"/>
              <a:t> América Latina</a:t>
            </a:r>
          </a:p>
          <a:p>
            <a:pPr algn="ctr"/>
            <a:endParaRPr lang="en-GB" sz="1000" b="1" u="sng" dirty="0"/>
          </a:p>
          <a:p>
            <a:pPr algn="just"/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sueles</a:t>
            </a:r>
            <a:r>
              <a:rPr lang="en-GB" sz="1000" b="1" dirty="0"/>
              <a:t> </a:t>
            </a:r>
            <a:r>
              <a:rPr lang="en-GB" sz="1000" b="1" dirty="0" err="1"/>
              <a:t>hacer</a:t>
            </a:r>
            <a:r>
              <a:rPr lang="en-GB" sz="1000" b="1" dirty="0"/>
              <a:t> </a:t>
            </a:r>
            <a:r>
              <a:rPr lang="en-GB" sz="1000" b="1" dirty="0" err="1"/>
              <a:t>en</a:t>
            </a:r>
            <a:r>
              <a:rPr lang="en-GB" sz="1000" b="1" dirty="0"/>
              <a:t> </a:t>
            </a:r>
            <a:r>
              <a:rPr lang="en-GB" sz="1000" b="1" dirty="0" err="1"/>
              <a:t>verano</a:t>
            </a:r>
            <a:r>
              <a:rPr lang="en-GB" sz="1000" b="1" dirty="0"/>
              <a:t>?</a:t>
            </a:r>
            <a:r>
              <a:rPr lang="en-GB" sz="1000" dirty="0"/>
              <a:t> - </a:t>
            </a:r>
            <a:r>
              <a:rPr lang="en-GB" sz="1000" b="1" dirty="0"/>
              <a:t>What do you tend to do in summer?</a:t>
            </a:r>
          </a:p>
          <a:p>
            <a:pPr algn="just"/>
            <a:r>
              <a:rPr lang="es-ES" sz="1000" b="1" dirty="0"/>
              <a:t>Suelo / Solemos </a:t>
            </a:r>
            <a:r>
              <a:rPr lang="es-ES" sz="1000" dirty="0"/>
              <a:t>(ir al extranjero) - I/We tend to (go abroad)</a:t>
            </a:r>
            <a:endParaRPr lang="en-GB" sz="1000" b="1" dirty="0"/>
          </a:p>
          <a:p>
            <a:pPr algn="just"/>
            <a:r>
              <a:rPr lang="en-GB" sz="1000" b="1" dirty="0"/>
              <a:t>¿</a:t>
            </a:r>
            <a:r>
              <a:rPr lang="en-GB" sz="1000" b="1" dirty="0" err="1"/>
              <a:t>Adónde</a:t>
            </a:r>
            <a:r>
              <a:rPr lang="en-GB" sz="1000" b="1" dirty="0"/>
              <a:t> </a:t>
            </a:r>
            <a:r>
              <a:rPr lang="en-GB" sz="1000" b="1" dirty="0" err="1"/>
              <a:t>fuiste</a:t>
            </a:r>
            <a:r>
              <a:rPr lang="en-GB" sz="1000" b="1" dirty="0"/>
              <a:t> de </a:t>
            </a:r>
            <a:r>
              <a:rPr lang="en-GB" sz="1000" b="1" dirty="0" err="1"/>
              <a:t>vacaciones</a:t>
            </a:r>
            <a:r>
              <a:rPr lang="en-GB" sz="1000" b="1" dirty="0"/>
              <a:t> </a:t>
            </a:r>
            <a:r>
              <a:rPr lang="en-GB" sz="1000" b="1" dirty="0" err="1"/>
              <a:t>el</a:t>
            </a:r>
            <a:r>
              <a:rPr lang="en-GB" sz="1000" b="1" dirty="0"/>
              <a:t> </a:t>
            </a:r>
            <a:r>
              <a:rPr lang="en-GB" sz="1000" b="1" dirty="0" err="1"/>
              <a:t>año</a:t>
            </a:r>
            <a:r>
              <a:rPr lang="en-GB" sz="1000" b="1" dirty="0"/>
              <a:t> </a:t>
            </a:r>
            <a:r>
              <a:rPr lang="en-GB" sz="1000" b="1" dirty="0" err="1"/>
              <a:t>pasado</a:t>
            </a:r>
            <a:r>
              <a:rPr lang="en-GB" sz="1000" b="1" dirty="0"/>
              <a:t>?</a:t>
            </a:r>
            <a:r>
              <a:rPr lang="en-GB" sz="1000" dirty="0"/>
              <a:t> - </a:t>
            </a:r>
            <a:r>
              <a:rPr lang="en-GB" sz="1000" b="1" dirty="0"/>
              <a:t>Where did you go on holiday last year?</a:t>
            </a:r>
          </a:p>
          <a:p>
            <a:r>
              <a:rPr lang="en-GB" sz="1000" dirty="0"/>
              <a:t>El </a:t>
            </a:r>
            <a:r>
              <a:rPr lang="en-GB" sz="1000" dirty="0" err="1"/>
              <a:t>verano</a:t>
            </a:r>
            <a:r>
              <a:rPr lang="en-GB" sz="1000" dirty="0"/>
              <a:t> </a:t>
            </a:r>
            <a:r>
              <a:rPr lang="en-GB" sz="1000" dirty="0" err="1"/>
              <a:t>pasado</a:t>
            </a:r>
            <a:r>
              <a:rPr lang="en-GB" sz="1000" dirty="0"/>
              <a:t> -  Last summer ...</a:t>
            </a:r>
            <a:br>
              <a:rPr lang="en-GB" sz="1000" dirty="0"/>
            </a:br>
            <a:r>
              <a:rPr lang="en-GB" sz="1000" dirty="0" err="1"/>
              <a:t>Hace</a:t>
            </a:r>
            <a:r>
              <a:rPr lang="en-GB" sz="1000" dirty="0"/>
              <a:t> ... días/meses/</a:t>
            </a:r>
            <a:r>
              <a:rPr lang="en-GB" sz="1000" dirty="0" err="1"/>
              <a:t>años</a:t>
            </a:r>
            <a:r>
              <a:rPr lang="en-GB" sz="1000" dirty="0"/>
              <a:t> ...  - …… days/months/years ago ...</a:t>
            </a:r>
            <a:br>
              <a:rPr lang="en-GB" sz="1000" dirty="0"/>
            </a:br>
            <a:r>
              <a:rPr lang="en-GB" sz="1000" dirty="0" err="1"/>
              <a:t>fui</a:t>
            </a:r>
            <a:r>
              <a:rPr lang="en-GB" sz="1000" dirty="0"/>
              <a:t> de </a:t>
            </a:r>
            <a:r>
              <a:rPr lang="en-GB" sz="1000" dirty="0" err="1"/>
              <a:t>vacaciones</a:t>
            </a:r>
            <a:r>
              <a:rPr lang="en-GB" sz="1000" dirty="0"/>
              <a:t> a ...  - I went on holiday to ...</a:t>
            </a:r>
          </a:p>
          <a:p>
            <a:r>
              <a:rPr lang="en-GB" sz="1000" b="1" dirty="0"/>
              <a:t>Lo</a:t>
            </a:r>
            <a:r>
              <a:rPr lang="en-GB" sz="1000" dirty="0"/>
              <a:t> </a:t>
            </a:r>
            <a:r>
              <a:rPr lang="en-GB" sz="1000" dirty="0" err="1"/>
              <a:t>mejor</a:t>
            </a:r>
            <a:r>
              <a:rPr lang="en-GB" sz="1000" dirty="0"/>
              <a:t>/</a:t>
            </a:r>
            <a:r>
              <a:rPr lang="en-GB" sz="1000" dirty="0" err="1"/>
              <a:t>peor</a:t>
            </a:r>
            <a:r>
              <a:rPr lang="en-GB" sz="1000" dirty="0"/>
              <a:t> </a:t>
            </a:r>
            <a:r>
              <a:rPr lang="en-GB" sz="1000" dirty="0" err="1"/>
              <a:t>fue</a:t>
            </a:r>
            <a:r>
              <a:rPr lang="en-GB" sz="1000" dirty="0"/>
              <a:t> </a:t>
            </a:r>
            <a:r>
              <a:rPr lang="en-GB" sz="1000" dirty="0" err="1"/>
              <a:t>cuando</a:t>
            </a:r>
            <a:r>
              <a:rPr lang="en-GB" sz="1000" dirty="0"/>
              <a:t> ... - The best/worst thing was when</a:t>
            </a:r>
          </a:p>
          <a:p>
            <a:r>
              <a:rPr lang="en-GB" sz="1000" dirty="0" err="1"/>
              <a:t>aprendí</a:t>
            </a:r>
            <a:r>
              <a:rPr lang="en-GB" sz="1000" dirty="0"/>
              <a:t> (</a:t>
            </a:r>
            <a:r>
              <a:rPr lang="en-GB" sz="1000" dirty="0" err="1"/>
              <a:t>mucho</a:t>
            </a:r>
            <a:r>
              <a:rPr lang="en-GB" sz="1000" dirty="0"/>
              <a:t>) </a:t>
            </a:r>
            <a:r>
              <a:rPr lang="en-GB" sz="1000" dirty="0" err="1"/>
              <a:t>sobre</a:t>
            </a:r>
            <a:r>
              <a:rPr lang="en-GB" sz="1000" dirty="0"/>
              <a:t> ... - I learned (a lot) about ...</a:t>
            </a:r>
            <a:br>
              <a:rPr lang="en-GB" sz="1000" dirty="0"/>
            </a:br>
            <a:r>
              <a:rPr lang="en-GB" sz="1000" dirty="0" err="1"/>
              <a:t>conocí</a:t>
            </a:r>
            <a:r>
              <a:rPr lang="en-GB" sz="1000" dirty="0"/>
              <a:t> a ... | I met ...</a:t>
            </a:r>
            <a:br>
              <a:rPr lang="en-GB" sz="1000" dirty="0"/>
            </a:br>
            <a:r>
              <a:rPr lang="en-GB" sz="1000" dirty="0" err="1"/>
              <a:t>decidí</a:t>
            </a:r>
            <a:r>
              <a:rPr lang="en-GB" sz="1000" dirty="0"/>
              <a:t> (</a:t>
            </a:r>
            <a:r>
              <a:rPr lang="en-GB" sz="1000" dirty="0" err="1"/>
              <a:t>visitar</a:t>
            </a:r>
            <a:r>
              <a:rPr lang="en-GB" sz="1000" dirty="0"/>
              <a:t> ...) / </a:t>
            </a:r>
            <a:r>
              <a:rPr lang="en-GB" sz="1000" dirty="0" err="1"/>
              <a:t>llegué</a:t>
            </a:r>
            <a:r>
              <a:rPr lang="en-GB" sz="1000" dirty="0"/>
              <a:t> - I decided (to visit) / I arrived</a:t>
            </a:r>
          </a:p>
          <a:p>
            <a:r>
              <a:rPr lang="en-GB" sz="1000" dirty="0" err="1"/>
              <a:t>fui</a:t>
            </a:r>
            <a:r>
              <a:rPr lang="en-GB" sz="1000" dirty="0"/>
              <a:t> a un </a:t>
            </a:r>
            <a:r>
              <a:rPr lang="en-GB" sz="1000" dirty="0" err="1"/>
              <a:t>parque</a:t>
            </a:r>
            <a:r>
              <a:rPr lang="en-GB" sz="1000" dirty="0"/>
              <a:t> </a:t>
            </a:r>
            <a:r>
              <a:rPr lang="en-GB" sz="1000" dirty="0" err="1"/>
              <a:t>temático</a:t>
            </a:r>
            <a:r>
              <a:rPr lang="en-GB" sz="1000" dirty="0"/>
              <a:t> - I went to a theme park</a:t>
            </a:r>
            <a:br>
              <a:rPr lang="en-GB" sz="1000" dirty="0"/>
            </a:br>
            <a:r>
              <a:rPr lang="en-GB" sz="1000" dirty="0"/>
              <a:t>vi un </a:t>
            </a:r>
            <a:r>
              <a:rPr lang="en-GB" sz="1000" dirty="0" err="1"/>
              <a:t>partido</a:t>
            </a:r>
            <a:r>
              <a:rPr lang="en-GB" sz="1000" dirty="0"/>
              <a:t> / </a:t>
            </a:r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b="1" dirty="0" err="1"/>
              <a:t>exposición</a:t>
            </a:r>
            <a:r>
              <a:rPr lang="en-GB" sz="1000" dirty="0"/>
              <a:t> - I watched a game / saw an exhibition</a:t>
            </a:r>
            <a:br>
              <a:rPr lang="en-GB" sz="1000" dirty="0"/>
            </a:br>
            <a:r>
              <a:rPr lang="en-GB" sz="1000" dirty="0" err="1"/>
              <a:t>visité</a:t>
            </a:r>
            <a:r>
              <a:rPr lang="en-GB" sz="1000" dirty="0"/>
              <a:t> / </a:t>
            </a:r>
            <a:r>
              <a:rPr lang="en-GB" sz="1000" b="1" dirty="0" err="1"/>
              <a:t>hice</a:t>
            </a:r>
            <a:r>
              <a:rPr lang="en-GB" sz="1000" b="1" dirty="0"/>
              <a:t> turismo </a:t>
            </a:r>
            <a:r>
              <a:rPr lang="en-GB" sz="1000" dirty="0"/>
              <a:t>- I visited / I went sightseeing</a:t>
            </a:r>
            <a:br>
              <a:rPr lang="en-GB" sz="1000" dirty="0"/>
            </a:br>
            <a:r>
              <a:rPr lang="en-GB" sz="1000" dirty="0" err="1"/>
              <a:t>probé</a:t>
            </a:r>
            <a:r>
              <a:rPr lang="en-GB" sz="1000" dirty="0"/>
              <a:t> un </a:t>
            </a:r>
            <a:r>
              <a:rPr lang="en-GB" sz="1000" dirty="0" err="1"/>
              <a:t>plato</a:t>
            </a:r>
            <a:r>
              <a:rPr lang="en-GB" sz="1000" dirty="0"/>
              <a:t> </a:t>
            </a:r>
            <a:r>
              <a:rPr lang="en-GB" sz="1000" dirty="0" err="1"/>
              <a:t>típico</a:t>
            </a:r>
            <a:r>
              <a:rPr lang="en-GB" sz="1000" dirty="0"/>
              <a:t> - I tried a typical dish</a:t>
            </a:r>
            <a:br>
              <a:rPr lang="en-GB" sz="1000" dirty="0"/>
            </a:br>
            <a:r>
              <a:rPr lang="en-GB" sz="1000" dirty="0" err="1"/>
              <a:t>Costó</a:t>
            </a:r>
            <a:r>
              <a:rPr lang="en-GB" sz="1000" dirty="0"/>
              <a:t>/</a:t>
            </a:r>
            <a:r>
              <a:rPr lang="en-GB" sz="1000" dirty="0" err="1"/>
              <a:t>Costaron</a:t>
            </a:r>
            <a:r>
              <a:rPr lang="en-GB" sz="1000" dirty="0"/>
              <a:t> ... euros - It/They cost ... euros</a:t>
            </a:r>
          </a:p>
          <a:p>
            <a:r>
              <a:rPr lang="en-GB" sz="1000" dirty="0"/>
              <a:t>¿</a:t>
            </a:r>
            <a:r>
              <a:rPr lang="en-GB" sz="1000" dirty="0" err="1"/>
              <a:t>Adónde</a:t>
            </a:r>
            <a:r>
              <a:rPr lang="en-GB" sz="1000" dirty="0"/>
              <a:t> vas a </a:t>
            </a:r>
            <a:r>
              <a:rPr lang="en-GB" sz="1000" dirty="0" err="1"/>
              <a:t>ir</a:t>
            </a:r>
            <a:r>
              <a:rPr lang="en-GB" sz="1000" dirty="0"/>
              <a:t>? - Where are you going?</a:t>
            </a:r>
            <a:br>
              <a:rPr lang="en-GB" sz="1000" dirty="0"/>
            </a:br>
            <a:r>
              <a:rPr lang="en-GB" sz="1000" dirty="0"/>
              <a:t>El </a:t>
            </a:r>
            <a:r>
              <a:rPr lang="en-GB" sz="1000" dirty="0" err="1"/>
              <a:t>año</a:t>
            </a:r>
            <a:r>
              <a:rPr lang="en-GB" sz="1000" dirty="0"/>
              <a:t> </a:t>
            </a:r>
            <a:r>
              <a:rPr lang="en-GB" sz="1000" dirty="0" err="1"/>
              <a:t>próximo</a:t>
            </a:r>
            <a:r>
              <a:rPr lang="en-GB" sz="1000" dirty="0"/>
              <a:t> / que </a:t>
            </a:r>
            <a:r>
              <a:rPr lang="en-GB" sz="1000" dirty="0" err="1"/>
              <a:t>viene</a:t>
            </a:r>
            <a:r>
              <a:rPr lang="en-GB" sz="1000" dirty="0"/>
              <a:t> ... - Next year ...</a:t>
            </a:r>
            <a:br>
              <a:rPr lang="en-GB" sz="1000" dirty="0"/>
            </a:br>
            <a:r>
              <a:rPr lang="en-GB" sz="1000" dirty="0" err="1"/>
              <a:t>voy</a:t>
            </a:r>
            <a:r>
              <a:rPr lang="en-GB" sz="1000" dirty="0"/>
              <a:t> a / </a:t>
            </a:r>
            <a:r>
              <a:rPr lang="en-GB" sz="1000" dirty="0" err="1"/>
              <a:t>vamos</a:t>
            </a:r>
            <a:r>
              <a:rPr lang="en-GB" sz="1000" dirty="0"/>
              <a:t> a ... - I am / We are going to ...</a:t>
            </a:r>
          </a:p>
          <a:p>
            <a:r>
              <a:rPr lang="en-GB" sz="1000" dirty="0" err="1"/>
              <a:t>ir</a:t>
            </a:r>
            <a:r>
              <a:rPr lang="en-GB" sz="1000" dirty="0"/>
              <a:t> a / pasar ... - go to / spend ...</a:t>
            </a:r>
          </a:p>
          <a:p>
            <a:r>
              <a:rPr lang="en-GB" sz="1000" dirty="0" err="1"/>
              <a:t>hacer</a:t>
            </a:r>
            <a:r>
              <a:rPr lang="en-GB" sz="1000" dirty="0"/>
              <a:t> / </a:t>
            </a:r>
            <a:r>
              <a:rPr lang="en-GB" sz="1000" dirty="0" err="1"/>
              <a:t>ver</a:t>
            </a:r>
            <a:r>
              <a:rPr lang="en-GB" sz="1000" dirty="0"/>
              <a:t> / </a:t>
            </a:r>
            <a:r>
              <a:rPr lang="en-GB" sz="1000" dirty="0" err="1"/>
              <a:t>visitar</a:t>
            </a:r>
            <a:r>
              <a:rPr lang="en-GB" sz="1000" dirty="0"/>
              <a:t> ... - do / see/watch / visit ...</a:t>
            </a:r>
          </a:p>
          <a:p>
            <a:r>
              <a:rPr lang="en-GB" sz="1000" dirty="0"/>
              <a:t>Va a ser ... - It is going to be ...</a:t>
            </a:r>
          </a:p>
          <a:p>
            <a:endParaRPr lang="en-GB" sz="1000" b="1" dirty="0"/>
          </a:p>
          <a:p>
            <a:endParaRPr lang="en-GB" sz="1000" dirty="0"/>
          </a:p>
          <a:p>
            <a:endParaRPr lang="en-GB" sz="1000" b="1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4947AB-A044-EEB2-C93E-4F42602D13BB}"/>
              </a:ext>
            </a:extLst>
          </p:cNvPr>
          <p:cNvSpPr/>
          <p:nvPr/>
        </p:nvSpPr>
        <p:spPr>
          <a:xfrm>
            <a:off x="0" y="323165"/>
            <a:ext cx="2929202" cy="77164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 dirty="0"/>
              <a:t>Mis </a:t>
            </a:r>
            <a:r>
              <a:rPr lang="en-GB" sz="1000" b="1" u="sng" dirty="0" err="1"/>
              <a:t>últimas</a:t>
            </a:r>
            <a:r>
              <a:rPr lang="en-GB" sz="1000" b="1" u="sng" dirty="0"/>
              <a:t> </a:t>
            </a:r>
            <a:r>
              <a:rPr lang="en-GB" sz="1000" b="1" u="sng" dirty="0" err="1"/>
              <a:t>vacaciones</a:t>
            </a:r>
            <a:r>
              <a:rPr lang="en-GB" sz="1000" b="1" u="sng" dirty="0"/>
              <a:t> - My last holiday</a:t>
            </a:r>
          </a:p>
          <a:p>
            <a:pPr algn="ctr"/>
            <a:endParaRPr lang="en-GB" sz="1000" b="1" u="sng" dirty="0"/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tal</a:t>
            </a:r>
            <a:r>
              <a:rPr lang="en-GB" sz="1000" b="1" dirty="0"/>
              <a:t> </a:t>
            </a:r>
            <a:r>
              <a:rPr lang="en-GB" sz="1000" b="1" dirty="0" err="1"/>
              <a:t>tus</a:t>
            </a:r>
            <a:r>
              <a:rPr lang="en-GB" sz="1000" b="1" dirty="0"/>
              <a:t> </a:t>
            </a:r>
            <a:r>
              <a:rPr lang="en-GB" sz="1000" b="1" dirty="0" err="1"/>
              <a:t>últimas</a:t>
            </a:r>
            <a:r>
              <a:rPr lang="en-GB" sz="1000" b="1" dirty="0"/>
              <a:t> </a:t>
            </a:r>
            <a:r>
              <a:rPr lang="en-GB" sz="1000" b="1" dirty="0" err="1"/>
              <a:t>vacaciones</a:t>
            </a:r>
            <a:r>
              <a:rPr lang="en-GB" sz="1000" b="1" dirty="0"/>
              <a:t>? -</a:t>
            </a:r>
            <a:r>
              <a:rPr lang="en-GB" sz="1000" dirty="0"/>
              <a:t> </a:t>
            </a:r>
            <a:r>
              <a:rPr lang="en-GB" sz="1000" b="1" dirty="0"/>
              <a:t>How was your last holiday?</a:t>
            </a:r>
            <a:br>
              <a:rPr lang="en-GB" sz="1000" dirty="0"/>
            </a:br>
            <a:r>
              <a:rPr lang="en-GB" sz="1000" b="1" dirty="0" err="1"/>
              <a:t>Acabo</a:t>
            </a:r>
            <a:r>
              <a:rPr lang="en-GB" sz="1000" b="1" dirty="0"/>
              <a:t>/</a:t>
            </a:r>
            <a:r>
              <a:rPr lang="en-GB" sz="1000" b="1" dirty="0" err="1"/>
              <a:t>Acabamos</a:t>
            </a:r>
            <a:r>
              <a:rPr lang="en-GB" sz="1000" b="1" dirty="0"/>
              <a:t> de </a:t>
            </a:r>
            <a:r>
              <a:rPr lang="en-GB" sz="1000" dirty="0"/>
              <a:t>... - I/We have just ...</a:t>
            </a:r>
          </a:p>
          <a:p>
            <a:pPr lvl="1"/>
            <a:r>
              <a:rPr lang="en-GB" sz="1000" dirty="0" err="1"/>
              <a:t>volver</a:t>
            </a:r>
            <a:r>
              <a:rPr lang="en-GB" sz="1000" dirty="0"/>
              <a:t>/</a:t>
            </a:r>
            <a:r>
              <a:rPr lang="en-GB" sz="1000" b="1" dirty="0" err="1"/>
              <a:t>regresar</a:t>
            </a:r>
            <a:r>
              <a:rPr lang="en-GB" sz="1000" dirty="0"/>
              <a:t> de  - come back / returned from</a:t>
            </a:r>
          </a:p>
          <a:p>
            <a:pPr lvl="1"/>
            <a:r>
              <a:rPr lang="en-GB" sz="1000" dirty="0" err="1"/>
              <a:t>visitar</a:t>
            </a:r>
            <a:r>
              <a:rPr lang="en-GB" sz="1000" dirty="0"/>
              <a:t> / </a:t>
            </a:r>
            <a:r>
              <a:rPr lang="en-GB" sz="1000" dirty="0" err="1"/>
              <a:t>ir</a:t>
            </a:r>
            <a:r>
              <a:rPr lang="en-GB" sz="1000" dirty="0"/>
              <a:t> a  - visited / been to</a:t>
            </a:r>
          </a:p>
          <a:p>
            <a:r>
              <a:rPr lang="en-GB" sz="1000" dirty="0" err="1"/>
              <a:t>Viajé</a:t>
            </a:r>
            <a:r>
              <a:rPr lang="en-GB" sz="1000" dirty="0"/>
              <a:t>/</a:t>
            </a:r>
            <a:r>
              <a:rPr lang="en-GB" sz="1000" dirty="0" err="1"/>
              <a:t>Viajamos</a:t>
            </a:r>
            <a:r>
              <a:rPr lang="en-GB" sz="1000" dirty="0"/>
              <a:t> </a:t>
            </a:r>
            <a:r>
              <a:rPr lang="en-GB" sz="1000" dirty="0" err="1"/>
              <a:t>en</a:t>
            </a:r>
            <a:r>
              <a:rPr lang="en-GB" sz="1000" dirty="0"/>
              <a:t> ... - I/We travelled by ...</a:t>
            </a:r>
            <a:br>
              <a:rPr lang="en-GB" sz="1000" dirty="0"/>
            </a:br>
            <a:r>
              <a:rPr lang="en-GB" sz="1000" dirty="0" err="1"/>
              <a:t>donde</a:t>
            </a:r>
            <a:r>
              <a:rPr lang="en-GB" sz="1000" dirty="0"/>
              <a:t> </a:t>
            </a:r>
            <a:r>
              <a:rPr lang="en-GB" sz="1000" dirty="0" err="1"/>
              <a:t>pasé</a:t>
            </a:r>
            <a:r>
              <a:rPr lang="en-GB" sz="1000" dirty="0"/>
              <a:t>/</a:t>
            </a:r>
            <a:r>
              <a:rPr lang="en-GB" sz="1000" dirty="0" err="1"/>
              <a:t>pasamos</a:t>
            </a:r>
            <a:r>
              <a:rPr lang="en-GB" sz="1000" dirty="0"/>
              <a:t> ... - where I/we spent ...</a:t>
            </a:r>
          </a:p>
          <a:p>
            <a:pPr lvl="1"/>
            <a:r>
              <a:rPr lang="en-GB" sz="1000" dirty="0" err="1"/>
              <a:t>el</a:t>
            </a:r>
            <a:r>
              <a:rPr lang="en-GB" sz="1000" dirty="0"/>
              <a:t> fin de </a:t>
            </a:r>
            <a:r>
              <a:rPr lang="en-GB" sz="1000" dirty="0" err="1"/>
              <a:t>semana</a:t>
            </a:r>
            <a:r>
              <a:rPr lang="en-GB" sz="1000" dirty="0"/>
              <a:t> / </a:t>
            </a:r>
            <a:r>
              <a:rPr lang="en-GB" sz="1000" dirty="0" err="1"/>
              <a:t>una</a:t>
            </a:r>
            <a:r>
              <a:rPr lang="en-GB" sz="1000" dirty="0"/>
              <a:t> </a:t>
            </a:r>
            <a:r>
              <a:rPr lang="en-GB" sz="1000" dirty="0" err="1"/>
              <a:t>semana</a:t>
            </a:r>
            <a:r>
              <a:rPr lang="en-GB" sz="1000" dirty="0"/>
              <a:t>  - the weekend / a week</a:t>
            </a:r>
          </a:p>
          <a:p>
            <a:pPr lvl="1"/>
            <a:r>
              <a:rPr lang="en-GB" sz="1000" dirty="0" err="1"/>
              <a:t>cinco</a:t>
            </a:r>
            <a:r>
              <a:rPr lang="en-GB" sz="1000" dirty="0"/>
              <a:t> días / la </a:t>
            </a:r>
            <a:r>
              <a:rPr lang="en-GB" sz="1000" dirty="0" err="1"/>
              <a:t>Nochevieja</a:t>
            </a:r>
            <a:r>
              <a:rPr lang="en-GB" sz="1000" dirty="0"/>
              <a:t>  - five days / New Year’s Eve</a:t>
            </a:r>
          </a:p>
          <a:p>
            <a:r>
              <a:rPr lang="en-GB" sz="1000" dirty="0"/>
              <a:t>Me/Nos </a:t>
            </a:r>
            <a:r>
              <a:rPr lang="en-GB" sz="1000" dirty="0" err="1"/>
              <a:t>gustó</a:t>
            </a:r>
            <a:r>
              <a:rPr lang="en-GB" sz="1000" dirty="0"/>
              <a:t>/</a:t>
            </a:r>
            <a:r>
              <a:rPr lang="en-GB" sz="1000" dirty="0" err="1"/>
              <a:t>encantó</a:t>
            </a:r>
            <a:r>
              <a:rPr lang="en-GB" sz="1000" dirty="0"/>
              <a:t> - I/We liked/loved it</a:t>
            </a:r>
            <a:br>
              <a:rPr lang="en-GB" sz="1000" dirty="0"/>
            </a:br>
            <a:r>
              <a:rPr lang="en-GB" sz="1000" dirty="0"/>
              <a:t>Fue genial/</a:t>
            </a:r>
            <a:r>
              <a:rPr lang="en-GB" sz="1000" dirty="0" err="1"/>
              <a:t>estupendo</a:t>
            </a:r>
            <a:r>
              <a:rPr lang="en-GB" sz="1000" dirty="0"/>
              <a:t> - It was great/amazing</a:t>
            </a:r>
            <a:br>
              <a:rPr lang="en-GB" sz="1000" dirty="0"/>
            </a:br>
            <a:r>
              <a:rPr lang="en-GB" sz="1000" dirty="0"/>
              <a:t>Lo </a:t>
            </a:r>
            <a:r>
              <a:rPr lang="en-GB" sz="1000" dirty="0" err="1"/>
              <a:t>pasé</a:t>
            </a:r>
            <a:r>
              <a:rPr lang="en-GB" sz="1000" dirty="0"/>
              <a:t> bien/mal/</a:t>
            </a:r>
            <a:r>
              <a:rPr lang="en-GB" sz="1000" b="1" dirty="0"/>
              <a:t>fatal</a:t>
            </a:r>
            <a:r>
              <a:rPr lang="en-GB" sz="1000" dirty="0"/>
              <a:t> - I had a good/bad/terrible time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hiciste</a:t>
            </a:r>
            <a:r>
              <a:rPr lang="en-GB" sz="1000" b="1" dirty="0"/>
              <a:t>?</a:t>
            </a:r>
            <a:r>
              <a:rPr lang="en-GB" sz="1000" dirty="0"/>
              <a:t> | </a:t>
            </a:r>
            <a:r>
              <a:rPr lang="en-GB" sz="1000" b="1" dirty="0"/>
              <a:t>What did you do?</a:t>
            </a:r>
            <a:br>
              <a:rPr lang="en-GB" sz="1000" dirty="0"/>
            </a:br>
            <a:r>
              <a:rPr lang="en-GB" sz="1000" dirty="0"/>
              <a:t>Por la </a:t>
            </a:r>
            <a:r>
              <a:rPr lang="en-GB" sz="1000" dirty="0" err="1"/>
              <a:t>mañana</a:t>
            </a:r>
            <a:r>
              <a:rPr lang="en-GB" sz="1000" dirty="0"/>
              <a:t>/</a:t>
            </a:r>
            <a:r>
              <a:rPr lang="en-GB" sz="1000" dirty="0" err="1"/>
              <a:t>tarde</a:t>
            </a:r>
            <a:r>
              <a:rPr lang="en-GB" sz="1000" dirty="0"/>
              <a:t> ... | In the morning/afternoon ..</a:t>
            </a:r>
            <a:br>
              <a:rPr lang="en-GB" sz="1000" dirty="0"/>
            </a:br>
            <a:r>
              <a:rPr lang="en-GB" sz="1000" dirty="0"/>
              <a:t>Por la </a:t>
            </a:r>
            <a:r>
              <a:rPr lang="en-GB" sz="1000" dirty="0" err="1"/>
              <a:t>noche</a:t>
            </a:r>
            <a:r>
              <a:rPr lang="en-GB" sz="1000" dirty="0"/>
              <a:t> ... - In the evening / at night ...</a:t>
            </a:r>
          </a:p>
          <a:p>
            <a:pPr lvl="1"/>
            <a:r>
              <a:rPr lang="en-GB" sz="1000" dirty="0" err="1"/>
              <a:t>compré</a:t>
            </a:r>
            <a:r>
              <a:rPr lang="en-GB" sz="1000" dirty="0"/>
              <a:t> / </a:t>
            </a:r>
            <a:r>
              <a:rPr lang="en-GB" sz="1000" dirty="0" err="1"/>
              <a:t>decidí</a:t>
            </a:r>
            <a:r>
              <a:rPr lang="en-GB" sz="1000" dirty="0"/>
              <a:t>  - I bought / I decided to</a:t>
            </a:r>
          </a:p>
          <a:p>
            <a:pPr lvl="1"/>
            <a:r>
              <a:rPr lang="en-GB" sz="1000" dirty="0" err="1"/>
              <a:t>encontré</a:t>
            </a:r>
            <a:r>
              <a:rPr lang="en-GB" sz="1000" dirty="0"/>
              <a:t> / </a:t>
            </a:r>
            <a:r>
              <a:rPr lang="en-GB" sz="1000" dirty="0" err="1"/>
              <a:t>fui</a:t>
            </a:r>
            <a:r>
              <a:rPr lang="en-GB" sz="1000" dirty="0"/>
              <a:t> (de </a:t>
            </a:r>
            <a:r>
              <a:rPr lang="en-GB" sz="1000" dirty="0" err="1"/>
              <a:t>compras</a:t>
            </a:r>
            <a:r>
              <a:rPr lang="en-GB" sz="1000" dirty="0"/>
              <a:t>)  - I found / I went (shopping)</a:t>
            </a:r>
          </a:p>
          <a:p>
            <a:r>
              <a:rPr lang="en-GB" sz="1000" dirty="0" err="1"/>
              <a:t>jugué</a:t>
            </a:r>
            <a:r>
              <a:rPr lang="en-GB" sz="1000" dirty="0"/>
              <a:t> / </a:t>
            </a:r>
            <a:r>
              <a:rPr lang="en-GB" sz="1000" dirty="0" err="1"/>
              <a:t>asistí</a:t>
            </a:r>
            <a:r>
              <a:rPr lang="en-GB" sz="1000" dirty="0"/>
              <a:t> a  - I played / I attended</a:t>
            </a:r>
          </a:p>
          <a:p>
            <a:r>
              <a:rPr lang="en-GB" sz="1000" dirty="0"/>
              <a:t>di un </a:t>
            </a:r>
            <a:r>
              <a:rPr lang="en-GB" sz="1000" dirty="0" err="1"/>
              <a:t>paseo</a:t>
            </a:r>
            <a:r>
              <a:rPr lang="en-GB" sz="1000" dirty="0"/>
              <a:t> / vi  - I went for a walk / I saw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tiempo</a:t>
            </a:r>
            <a:r>
              <a:rPr lang="en-GB" sz="1000" b="1" dirty="0"/>
              <a:t> </a:t>
            </a:r>
            <a:r>
              <a:rPr lang="en-GB" sz="1000" b="1" dirty="0" err="1"/>
              <a:t>hizo</a:t>
            </a:r>
            <a:r>
              <a:rPr lang="en-GB" sz="1000" b="1" dirty="0"/>
              <a:t>?</a:t>
            </a:r>
            <a:r>
              <a:rPr lang="en-GB" sz="1000" dirty="0"/>
              <a:t> - </a:t>
            </a:r>
            <a:r>
              <a:rPr lang="en-GB" sz="1000" b="1" dirty="0"/>
              <a:t>What was the weather like?</a:t>
            </a:r>
            <a:br>
              <a:rPr lang="en-GB" sz="1000" dirty="0"/>
            </a:br>
            <a:r>
              <a:rPr lang="en-GB" sz="1000" dirty="0" err="1"/>
              <a:t>Hizo</a:t>
            </a:r>
            <a:r>
              <a:rPr lang="en-GB" sz="1000" dirty="0"/>
              <a:t> </a:t>
            </a:r>
            <a:r>
              <a:rPr lang="en-GB" sz="1000" dirty="0" err="1"/>
              <a:t>buen</a:t>
            </a:r>
            <a:r>
              <a:rPr lang="en-GB" sz="1000" dirty="0"/>
              <a:t>/mal </a:t>
            </a:r>
            <a:r>
              <a:rPr lang="en-GB" sz="1000" dirty="0" err="1"/>
              <a:t>tiempo</a:t>
            </a:r>
            <a:r>
              <a:rPr lang="en-GB" sz="1000" dirty="0"/>
              <a:t> - It was good/bad weather</a:t>
            </a:r>
            <a:br>
              <a:rPr lang="en-GB" sz="1000" dirty="0"/>
            </a:br>
            <a:r>
              <a:rPr lang="en-GB" sz="1000" dirty="0" err="1"/>
              <a:t>Hizo</a:t>
            </a:r>
            <a:r>
              <a:rPr lang="en-GB" sz="1000" dirty="0"/>
              <a:t> </a:t>
            </a:r>
            <a:r>
              <a:rPr lang="en-GB" sz="1000" dirty="0" err="1"/>
              <a:t>calor</a:t>
            </a:r>
            <a:r>
              <a:rPr lang="en-GB" sz="1000" dirty="0"/>
              <a:t>/</a:t>
            </a:r>
            <a:r>
              <a:rPr lang="en-GB" sz="1000" dirty="0" err="1"/>
              <a:t>frío</a:t>
            </a:r>
            <a:r>
              <a:rPr lang="en-GB" sz="1000" dirty="0"/>
              <a:t>/sol/</a:t>
            </a:r>
            <a:r>
              <a:rPr lang="en-GB" sz="1000" dirty="0" err="1"/>
              <a:t>viento</a:t>
            </a:r>
            <a:r>
              <a:rPr lang="en-GB" sz="1000" dirty="0"/>
              <a:t> - It was hot/cold/sunny/windy</a:t>
            </a:r>
            <a:br>
              <a:rPr lang="en-GB" sz="1000" dirty="0"/>
            </a:br>
            <a:r>
              <a:rPr lang="en-GB" sz="1000" dirty="0" err="1"/>
              <a:t>Llovió</a:t>
            </a:r>
            <a:r>
              <a:rPr lang="en-GB" sz="1000" dirty="0"/>
              <a:t> - It rained</a:t>
            </a:r>
          </a:p>
          <a:p>
            <a:r>
              <a:rPr lang="en-GB" sz="1000" b="1" dirty="0"/>
              <a:t>¿</a:t>
            </a:r>
            <a:r>
              <a:rPr lang="en-GB" sz="1000" b="1" dirty="0" err="1"/>
              <a:t>Qué</a:t>
            </a:r>
            <a:r>
              <a:rPr lang="en-GB" sz="1000" b="1" dirty="0"/>
              <a:t> </a:t>
            </a:r>
            <a:r>
              <a:rPr lang="en-GB" sz="1000" b="1" dirty="0" err="1"/>
              <a:t>fue</a:t>
            </a:r>
            <a:r>
              <a:rPr lang="en-GB" sz="1000" b="1" dirty="0"/>
              <a:t> lo </a:t>
            </a:r>
            <a:r>
              <a:rPr lang="en-GB" sz="1000" b="1" dirty="0" err="1"/>
              <a:t>mejor</a:t>
            </a:r>
            <a:r>
              <a:rPr lang="en-GB" sz="1000" b="1" dirty="0"/>
              <a:t>/</a:t>
            </a:r>
            <a:r>
              <a:rPr lang="en-GB" sz="1000" b="1" dirty="0" err="1"/>
              <a:t>peor</a:t>
            </a:r>
            <a:r>
              <a:rPr lang="en-GB" sz="1000" b="1" dirty="0"/>
              <a:t> de </a:t>
            </a:r>
            <a:r>
              <a:rPr lang="en-GB" sz="1000" b="1" dirty="0" err="1"/>
              <a:t>tu</a:t>
            </a:r>
            <a:r>
              <a:rPr lang="en-GB" sz="1000" b="1" dirty="0"/>
              <a:t> </a:t>
            </a:r>
            <a:r>
              <a:rPr lang="en-GB" sz="1000" b="1" dirty="0" err="1"/>
              <a:t>visita</a:t>
            </a:r>
            <a:r>
              <a:rPr lang="en-GB" sz="1000" b="1" dirty="0"/>
              <a:t>?</a:t>
            </a:r>
            <a:r>
              <a:rPr lang="en-GB" sz="1000" dirty="0"/>
              <a:t> | </a:t>
            </a:r>
            <a:r>
              <a:rPr lang="en-GB" sz="1000" b="1" dirty="0"/>
              <a:t>What was the best/worst thing about your visit?</a:t>
            </a:r>
            <a:br>
              <a:rPr lang="en-GB" sz="1000" dirty="0"/>
            </a:br>
            <a:r>
              <a:rPr lang="en-GB" sz="1000" dirty="0"/>
              <a:t>El primer/</a:t>
            </a:r>
            <a:r>
              <a:rPr lang="en-GB" sz="1000" dirty="0" err="1"/>
              <a:t>último</a:t>
            </a:r>
            <a:r>
              <a:rPr lang="en-GB" sz="1000" dirty="0"/>
              <a:t> día ... - The first/last day ...</a:t>
            </a:r>
            <a:br>
              <a:rPr lang="en-GB" sz="1000" dirty="0"/>
            </a:br>
            <a:r>
              <a:rPr lang="en-GB" sz="1000" dirty="0"/>
              <a:t>Al día </a:t>
            </a:r>
            <a:r>
              <a:rPr lang="en-GB" sz="1000" dirty="0" err="1"/>
              <a:t>siguiente</a:t>
            </a:r>
            <a:r>
              <a:rPr lang="en-GB" sz="1000" dirty="0"/>
              <a:t> ... - The next day ...</a:t>
            </a:r>
            <a:br>
              <a:rPr lang="en-GB" sz="1000" dirty="0"/>
            </a:br>
            <a:r>
              <a:rPr lang="en-GB" sz="1000" dirty="0"/>
              <a:t>Lo bueno/</a:t>
            </a:r>
            <a:r>
              <a:rPr lang="en-GB" sz="1000" dirty="0" err="1"/>
              <a:t>malo</a:t>
            </a:r>
            <a:r>
              <a:rPr lang="en-GB" sz="1000" dirty="0"/>
              <a:t> </a:t>
            </a:r>
            <a:r>
              <a:rPr lang="en-GB" sz="1000" dirty="0" err="1"/>
              <a:t>fue</a:t>
            </a:r>
            <a:r>
              <a:rPr lang="en-GB" sz="1000" dirty="0"/>
              <a:t> </a:t>
            </a:r>
            <a:r>
              <a:rPr lang="en-GB" sz="1000" dirty="0" err="1"/>
              <a:t>cuando</a:t>
            </a:r>
            <a:r>
              <a:rPr lang="en-GB" sz="1000" dirty="0"/>
              <a:t> ... - The good/bad thing was when ...</a:t>
            </a:r>
          </a:p>
          <a:p>
            <a:pPr lvl="1"/>
            <a:r>
              <a:rPr lang="en-GB" sz="1000" dirty="0" err="1"/>
              <a:t>comí</a:t>
            </a:r>
            <a:r>
              <a:rPr lang="en-GB" sz="1000" dirty="0"/>
              <a:t> algo </a:t>
            </a:r>
            <a:r>
              <a:rPr lang="en-GB" sz="1000" dirty="0" err="1"/>
              <a:t>malo</a:t>
            </a:r>
            <a:r>
              <a:rPr lang="en-GB" sz="1000" dirty="0"/>
              <a:t> y *</a:t>
            </a:r>
            <a:r>
              <a:rPr lang="en-GB" sz="1000" dirty="0" err="1"/>
              <a:t>vomité</a:t>
            </a:r>
            <a:r>
              <a:rPr lang="en-GB" sz="1000" dirty="0"/>
              <a:t>  - I ate something bad and vomited</a:t>
            </a:r>
          </a:p>
          <a:p>
            <a:pPr lvl="1"/>
            <a:r>
              <a:rPr lang="it-IT" sz="1000" dirty="0"/>
              <a:t>me puse enfermo/a  - I became ill</a:t>
            </a:r>
            <a:endParaRPr lang="en-GB" sz="1000" dirty="0"/>
          </a:p>
          <a:p>
            <a:r>
              <a:rPr lang="en-GB" sz="1000" dirty="0" err="1"/>
              <a:t>tuvimos</a:t>
            </a:r>
            <a:r>
              <a:rPr lang="en-GB" sz="1000" dirty="0"/>
              <a:t> que (</a:t>
            </a:r>
            <a:r>
              <a:rPr lang="en-GB" sz="1000" dirty="0" err="1"/>
              <a:t>volver</a:t>
            </a:r>
            <a:r>
              <a:rPr lang="en-GB" sz="1000" dirty="0"/>
              <a:t> a casa)  - we had to (go back home)</a:t>
            </a:r>
          </a:p>
          <a:p>
            <a:r>
              <a:rPr lang="en-GB" sz="1000" dirty="0" err="1"/>
              <a:t>dejé</a:t>
            </a:r>
            <a:r>
              <a:rPr lang="en-GB" sz="1000" dirty="0"/>
              <a:t> / </a:t>
            </a:r>
            <a:r>
              <a:rPr lang="en-GB" sz="1000" dirty="0" err="1"/>
              <a:t>perdí</a:t>
            </a:r>
            <a:r>
              <a:rPr lang="en-GB" sz="1000" dirty="0"/>
              <a:t> / </a:t>
            </a:r>
            <a:r>
              <a:rPr lang="en-GB" sz="1000" dirty="0" err="1"/>
              <a:t>rompí</a:t>
            </a:r>
            <a:r>
              <a:rPr lang="en-GB" sz="1000" dirty="0"/>
              <a:t>  - I left / lost / broke</a:t>
            </a:r>
          </a:p>
          <a:p>
            <a:pPr lvl="1"/>
            <a:r>
              <a:rPr lang="en-GB" sz="1000" dirty="0"/>
              <a:t>mi </a:t>
            </a:r>
            <a:r>
              <a:rPr lang="en-GB" sz="1000" dirty="0" err="1"/>
              <a:t>bolsa</a:t>
            </a:r>
            <a:r>
              <a:rPr lang="en-GB" sz="1000" dirty="0"/>
              <a:t> / mi </a:t>
            </a:r>
            <a:r>
              <a:rPr lang="en-GB" sz="1000" dirty="0" err="1"/>
              <a:t>cámara</a:t>
            </a:r>
            <a:r>
              <a:rPr lang="en-GB" sz="1000" dirty="0"/>
              <a:t> / mi </a:t>
            </a:r>
            <a:r>
              <a:rPr lang="en-GB" sz="1000" dirty="0" err="1"/>
              <a:t>reloj</a:t>
            </a:r>
            <a:r>
              <a:rPr lang="en-GB" sz="1000" dirty="0"/>
              <a:t>  - my bag / camera / watch</a:t>
            </a:r>
          </a:p>
          <a:p>
            <a:r>
              <a:rPr lang="en-GB" sz="1000" dirty="0"/>
              <a:t>Mi maleta/mi </a:t>
            </a:r>
            <a:r>
              <a:rPr lang="en-GB" sz="1000" dirty="0" err="1"/>
              <a:t>tarjeta</a:t>
            </a:r>
            <a:r>
              <a:rPr lang="en-GB" sz="1000" dirty="0"/>
              <a:t> de *</a:t>
            </a:r>
            <a:r>
              <a:rPr lang="en-GB" sz="1000" dirty="0" err="1"/>
              <a:t>crédito</a:t>
            </a:r>
            <a:r>
              <a:rPr lang="en-GB" sz="1000" dirty="0"/>
              <a:t> – My suitcase/my credit card</a:t>
            </a:r>
          </a:p>
          <a:p>
            <a:r>
              <a:rPr lang="es-ES" sz="1000" dirty="0"/>
              <a:t>*mi pasaporte / mis </a:t>
            </a:r>
            <a:r>
              <a:rPr lang="es-ES" sz="1000" b="1" dirty="0"/>
              <a:t>llaves</a:t>
            </a:r>
            <a:r>
              <a:rPr lang="es-ES" sz="1000" dirty="0"/>
              <a:t>  - my passport / keys</a:t>
            </a:r>
            <a:endParaRPr lang="en-GB" sz="1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C99E32-8713-9341-D8AF-1580CC2CE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48326">
            <a:off x="7296291" y="5780162"/>
            <a:ext cx="2323121" cy="27488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6E366C-F5E3-82CB-C35E-8EDA24BBF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2397" y="5255051"/>
            <a:ext cx="2668273" cy="3058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BF88A55-95AD-034D-ACB1-D2340B7C13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33" t="2419" r="4393"/>
          <a:stretch/>
        </p:blipFill>
        <p:spPr>
          <a:xfrm>
            <a:off x="9872397" y="1423656"/>
            <a:ext cx="2668273" cy="37014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EDBCA5-9DF1-B382-DE9F-6FA0B3C2C1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1729"/>
          <a:stretch/>
        </p:blipFill>
        <p:spPr>
          <a:xfrm>
            <a:off x="2929202" y="6529818"/>
            <a:ext cx="2167537" cy="2602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7B4CD6B-45A5-52CB-097A-2410A9559DA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400" t="2282" r="3951" b="5495"/>
          <a:stretch/>
        </p:blipFill>
        <p:spPr>
          <a:xfrm rot="1249938">
            <a:off x="5209068" y="7057057"/>
            <a:ext cx="1905997" cy="2018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7E2246E-143E-B670-2841-4534CEBC4E83}"/>
              </a:ext>
            </a:extLst>
          </p:cNvPr>
          <p:cNvSpPr/>
          <p:nvPr/>
        </p:nvSpPr>
        <p:spPr>
          <a:xfrm>
            <a:off x="6521115" y="4960591"/>
            <a:ext cx="3230968" cy="4627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err="1"/>
              <a:t>Gramática</a:t>
            </a:r>
            <a:endParaRPr lang="en-GB" sz="200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82615BB-1F80-C937-FE4A-524677DAB42C}"/>
              </a:ext>
            </a:extLst>
          </p:cNvPr>
          <p:cNvSpPr/>
          <p:nvPr/>
        </p:nvSpPr>
        <p:spPr>
          <a:xfrm>
            <a:off x="9853862" y="534482"/>
            <a:ext cx="2686808" cy="4627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err="1"/>
              <a:t>Gramática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468353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4277e46abd3ad46786ec21dc3ee37b0c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fd7895f496098d91011f4a79f78ee14a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Props1.xml><?xml version="1.0" encoding="utf-8"?>
<ds:datastoreItem xmlns:ds="http://schemas.openxmlformats.org/officeDocument/2006/customXml" ds:itemID="{EE0EE258-FEA8-4102-B32C-24001DAB671E}"/>
</file>

<file path=customXml/itemProps2.xml><?xml version="1.0" encoding="utf-8"?>
<ds:datastoreItem xmlns:ds="http://schemas.openxmlformats.org/officeDocument/2006/customXml" ds:itemID="{661AA593-E889-4D4F-9BD6-B232055AF2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5A964F-EDE3-4782-A395-798C2E705F72}">
  <ds:schemaRefs>
    <ds:schemaRef ds:uri="http://schemas.microsoft.com/office/2006/metadata/properties"/>
    <ds:schemaRef ds:uri="http://schemas.microsoft.com/office/infopath/2007/PartnerControls"/>
    <ds:schemaRef ds:uri="35aea1a3-3109-4cfd-89c0-e91282944016"/>
    <ds:schemaRef ds:uri="37de03b2-361a-4fd3-8558-345c9cf55d0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21171</TotalTime>
  <Words>2913</Words>
  <Application>Microsoft Office PowerPoint</Application>
  <PresentationFormat>A3 Paper (297x420 mm)</PresentationFormat>
  <Paragraphs>200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Tema de Office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Alba Andrades gálvez</dc:creator>
  <cp:lastModifiedBy>Mrs K Smerdon</cp:lastModifiedBy>
  <cp:revision>12</cp:revision>
  <dcterms:created xsi:type="dcterms:W3CDTF">2022-10-17T17:35:17Z</dcterms:created>
  <dcterms:modified xsi:type="dcterms:W3CDTF">2025-02-11T13:01:15Z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