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ms-powerpoint.presentation.macroEnabled.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95" r:id="rId2"/>
    <p:sldId id="283" r:id="rId3"/>
    <p:sldId id="286" r:id="rId4"/>
    <p:sldId id="277" r:id="rId5"/>
    <p:sldId id="296" r:id="rId6"/>
    <p:sldId id="297" r:id="rId7"/>
    <p:sldId id="302" r:id="rId8"/>
    <p:sldId id="300" r:id="rId9"/>
    <p:sldId id="301" r:id="rId10"/>
    <p:sldId id="285" r:id="rId11"/>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ECEC"/>
    <a:srgbClr val="E72D64"/>
    <a:srgbClr val="E1DFDF"/>
    <a:srgbClr val="D0CECE"/>
    <a:srgbClr val="7F7F7F"/>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43" autoAdjust="0"/>
    <p:restoredTop sz="93051" autoAdjust="0"/>
  </p:normalViewPr>
  <p:slideViewPr>
    <p:cSldViewPr snapToGrid="0">
      <p:cViewPr varScale="1">
        <p:scale>
          <a:sx n="47" d="100"/>
          <a:sy n="47" d="100"/>
        </p:scale>
        <p:origin x="2604"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866065-E1E8-4536-9B5E-F02E0548CBA0}" type="datetimeFigureOut">
              <a:rPr lang="es-ES" smtClean="0"/>
              <a:t>14/02/2024</a:t>
            </a:fld>
            <a:endParaRPr lang="es-ES"/>
          </a:p>
        </p:txBody>
      </p:sp>
      <p:sp>
        <p:nvSpPr>
          <p:cNvPr id="4" name="Marcador de imagen de diapositiva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8EF8C7-18F6-4389-BE89-7D1DC7CF6FF0}" type="slidenum">
              <a:rPr lang="es-ES" smtClean="0"/>
              <a:t>‹#›</a:t>
            </a:fld>
            <a:endParaRPr lang="es-ES"/>
          </a:p>
        </p:txBody>
      </p:sp>
    </p:spTree>
    <p:extLst>
      <p:ext uri="{BB962C8B-B14F-4D97-AF65-F5344CB8AC3E}">
        <p14:creationId xmlns:p14="http://schemas.microsoft.com/office/powerpoint/2010/main" val="31997879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 dirty="0"/>
          </a:p>
        </p:txBody>
      </p:sp>
      <p:sp>
        <p:nvSpPr>
          <p:cNvPr id="4" name="Slide Number Placeholder 3"/>
          <p:cNvSpPr>
            <a:spLocks noGrp="1"/>
          </p:cNvSpPr>
          <p:nvPr>
            <p:ph type="sldNum" sz="quarter" idx="5"/>
          </p:nvPr>
        </p:nvSpPr>
        <p:spPr/>
        <p:txBody>
          <a:bodyPr/>
          <a:lstStyle/>
          <a:p>
            <a:fld id="{5D8EF8C7-18F6-4389-BE89-7D1DC7CF6FF0}" type="slidenum">
              <a:rPr lang="es-ES" smtClean="0"/>
              <a:t>3</a:t>
            </a:fld>
            <a:endParaRPr lang="es-ES"/>
          </a:p>
        </p:txBody>
      </p:sp>
    </p:spTree>
    <p:extLst>
      <p:ext uri="{BB962C8B-B14F-4D97-AF65-F5344CB8AC3E}">
        <p14:creationId xmlns:p14="http://schemas.microsoft.com/office/powerpoint/2010/main" val="2677408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 dirty="0"/>
          </a:p>
        </p:txBody>
      </p:sp>
      <p:sp>
        <p:nvSpPr>
          <p:cNvPr id="4" name="Slide Number Placeholder 3"/>
          <p:cNvSpPr>
            <a:spLocks noGrp="1"/>
          </p:cNvSpPr>
          <p:nvPr>
            <p:ph type="sldNum" sz="quarter" idx="5"/>
          </p:nvPr>
        </p:nvSpPr>
        <p:spPr/>
        <p:txBody>
          <a:bodyPr/>
          <a:lstStyle/>
          <a:p>
            <a:fld id="{5D8EF8C7-18F6-4389-BE89-7D1DC7CF6FF0}" type="slidenum">
              <a:rPr lang="es-ES" smtClean="0"/>
              <a:t>5</a:t>
            </a:fld>
            <a:endParaRPr lang="es-ES"/>
          </a:p>
        </p:txBody>
      </p:sp>
    </p:spTree>
    <p:extLst>
      <p:ext uri="{BB962C8B-B14F-4D97-AF65-F5344CB8AC3E}">
        <p14:creationId xmlns:p14="http://schemas.microsoft.com/office/powerpoint/2010/main" val="24278343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 dirty="0"/>
          </a:p>
        </p:txBody>
      </p:sp>
      <p:sp>
        <p:nvSpPr>
          <p:cNvPr id="4" name="Slide Number Placeholder 3"/>
          <p:cNvSpPr>
            <a:spLocks noGrp="1"/>
          </p:cNvSpPr>
          <p:nvPr>
            <p:ph type="sldNum" sz="quarter" idx="5"/>
          </p:nvPr>
        </p:nvSpPr>
        <p:spPr/>
        <p:txBody>
          <a:bodyPr/>
          <a:lstStyle/>
          <a:p>
            <a:fld id="{5D8EF8C7-18F6-4389-BE89-7D1DC7CF6FF0}" type="slidenum">
              <a:rPr lang="es-ES" smtClean="0"/>
              <a:t>6</a:t>
            </a:fld>
            <a:endParaRPr lang="es-ES"/>
          </a:p>
        </p:txBody>
      </p:sp>
    </p:spTree>
    <p:extLst>
      <p:ext uri="{BB962C8B-B14F-4D97-AF65-F5344CB8AC3E}">
        <p14:creationId xmlns:p14="http://schemas.microsoft.com/office/powerpoint/2010/main" val="16482586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 dirty="0"/>
          </a:p>
        </p:txBody>
      </p:sp>
      <p:sp>
        <p:nvSpPr>
          <p:cNvPr id="4" name="Slide Number Placeholder 3"/>
          <p:cNvSpPr>
            <a:spLocks noGrp="1"/>
          </p:cNvSpPr>
          <p:nvPr>
            <p:ph type="sldNum" sz="quarter" idx="5"/>
          </p:nvPr>
        </p:nvSpPr>
        <p:spPr/>
        <p:txBody>
          <a:bodyPr/>
          <a:lstStyle/>
          <a:p>
            <a:fld id="{5D8EF8C7-18F6-4389-BE89-7D1DC7CF6FF0}" type="slidenum">
              <a:rPr lang="es-ES" smtClean="0"/>
              <a:t>7</a:t>
            </a:fld>
            <a:endParaRPr lang="es-ES"/>
          </a:p>
        </p:txBody>
      </p:sp>
    </p:spTree>
    <p:extLst>
      <p:ext uri="{BB962C8B-B14F-4D97-AF65-F5344CB8AC3E}">
        <p14:creationId xmlns:p14="http://schemas.microsoft.com/office/powerpoint/2010/main" val="34554191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 dirty="0"/>
          </a:p>
        </p:txBody>
      </p:sp>
      <p:sp>
        <p:nvSpPr>
          <p:cNvPr id="4" name="Slide Number Placeholder 3"/>
          <p:cNvSpPr>
            <a:spLocks noGrp="1"/>
          </p:cNvSpPr>
          <p:nvPr>
            <p:ph type="sldNum" sz="quarter" idx="5"/>
          </p:nvPr>
        </p:nvSpPr>
        <p:spPr/>
        <p:txBody>
          <a:bodyPr/>
          <a:lstStyle/>
          <a:p>
            <a:fld id="{5D8EF8C7-18F6-4389-BE89-7D1DC7CF6FF0}" type="slidenum">
              <a:rPr lang="es-ES" smtClean="0"/>
              <a:t>8</a:t>
            </a:fld>
            <a:endParaRPr lang="es-ES"/>
          </a:p>
        </p:txBody>
      </p:sp>
    </p:spTree>
    <p:extLst>
      <p:ext uri="{BB962C8B-B14F-4D97-AF65-F5344CB8AC3E}">
        <p14:creationId xmlns:p14="http://schemas.microsoft.com/office/powerpoint/2010/main" val="7945865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 dirty="0"/>
          </a:p>
        </p:txBody>
      </p:sp>
      <p:sp>
        <p:nvSpPr>
          <p:cNvPr id="4" name="Slide Number Placeholder 3"/>
          <p:cNvSpPr>
            <a:spLocks noGrp="1"/>
          </p:cNvSpPr>
          <p:nvPr>
            <p:ph type="sldNum" sz="quarter" idx="5"/>
          </p:nvPr>
        </p:nvSpPr>
        <p:spPr/>
        <p:txBody>
          <a:bodyPr/>
          <a:lstStyle/>
          <a:p>
            <a:fld id="{5D8EF8C7-18F6-4389-BE89-7D1DC7CF6FF0}" type="slidenum">
              <a:rPr lang="es-ES" smtClean="0"/>
              <a:t>9</a:t>
            </a:fld>
            <a:endParaRPr lang="es-ES"/>
          </a:p>
        </p:txBody>
      </p:sp>
    </p:spTree>
    <p:extLst>
      <p:ext uri="{BB962C8B-B14F-4D97-AF65-F5344CB8AC3E}">
        <p14:creationId xmlns:p14="http://schemas.microsoft.com/office/powerpoint/2010/main" val="38741619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7"/>
          </a:xfrm>
        </p:spPr>
        <p:txBody>
          <a:bodyPr anchor="b"/>
          <a:lstStyle>
            <a:lvl1pPr algn="ctr">
              <a:defRPr sz="45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857250" y="5202944"/>
            <a:ext cx="5143500" cy="2391657"/>
          </a:xfrm>
        </p:spPr>
        <p:txBody>
          <a:bodyPr/>
          <a:lstStyle>
            <a:lvl1pPr marL="0" indent="0" algn="ctr">
              <a:buNone/>
              <a:defRPr sz="1800"/>
            </a:lvl1pPr>
            <a:lvl2pPr marL="342896" indent="0" algn="ctr">
              <a:buNone/>
              <a:defRPr sz="1501"/>
            </a:lvl2pPr>
            <a:lvl3pPr marL="685789" indent="0" algn="ctr">
              <a:buNone/>
              <a:defRPr sz="1350"/>
            </a:lvl3pPr>
            <a:lvl4pPr marL="1028685" indent="0" algn="ctr">
              <a:buNone/>
              <a:defRPr sz="1199"/>
            </a:lvl4pPr>
            <a:lvl5pPr marL="1371579" indent="0" algn="ctr">
              <a:buNone/>
              <a:defRPr sz="1199"/>
            </a:lvl5pPr>
            <a:lvl6pPr marL="1714475" indent="0" algn="ctr">
              <a:buNone/>
              <a:defRPr sz="1199"/>
            </a:lvl6pPr>
            <a:lvl7pPr marL="2057370" indent="0" algn="ctr">
              <a:buNone/>
              <a:defRPr sz="1199"/>
            </a:lvl7pPr>
            <a:lvl8pPr marL="2400264" indent="0" algn="ctr">
              <a:buNone/>
              <a:defRPr sz="1199"/>
            </a:lvl8pPr>
            <a:lvl9pPr marL="2743160" indent="0" algn="ctr">
              <a:buNone/>
              <a:defRPr sz="1199"/>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C0FBDD2C-7546-4943-8C1C-F848DA898518}" type="datetimeFigureOut">
              <a:rPr lang="es-ES" smtClean="0"/>
              <a:t>14/02/2024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DCB86AA9-4FC2-47A5-8CD6-4F772C5DFC05}" type="slidenum">
              <a:rPr lang="es-ES" smtClean="0"/>
              <a:t>‹#›</a:t>
            </a:fld>
            <a:endParaRPr lang="es-ES"/>
          </a:p>
        </p:txBody>
      </p:sp>
    </p:spTree>
    <p:extLst>
      <p:ext uri="{BB962C8B-B14F-4D97-AF65-F5344CB8AC3E}">
        <p14:creationId xmlns:p14="http://schemas.microsoft.com/office/powerpoint/2010/main" val="6524740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C0FBDD2C-7546-4943-8C1C-F848DA898518}" type="datetimeFigureOut">
              <a:rPr lang="es-ES" smtClean="0"/>
              <a:t>14/02/2024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DCB86AA9-4FC2-47A5-8CD6-4F772C5DFC05}" type="slidenum">
              <a:rPr lang="es-ES" smtClean="0"/>
              <a:t>‹#›</a:t>
            </a:fld>
            <a:endParaRPr lang="es-ES"/>
          </a:p>
        </p:txBody>
      </p:sp>
    </p:spTree>
    <p:extLst>
      <p:ext uri="{BB962C8B-B14F-4D97-AF65-F5344CB8AC3E}">
        <p14:creationId xmlns:p14="http://schemas.microsoft.com/office/powerpoint/2010/main" val="4186714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3"/>
            <a:ext cx="5915025" cy="4120620"/>
          </a:xfrm>
        </p:spPr>
        <p:txBody>
          <a:bodyPr anchor="b"/>
          <a:lstStyle>
            <a:lvl1pPr>
              <a:defRPr sz="45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467916" y="6629227"/>
            <a:ext cx="5915025" cy="2166937"/>
          </a:xfrm>
        </p:spPr>
        <p:txBody>
          <a:bodyPr/>
          <a:lstStyle>
            <a:lvl1pPr marL="0" indent="0">
              <a:buNone/>
              <a:defRPr sz="1800">
                <a:solidFill>
                  <a:schemeClr val="tx1"/>
                </a:solidFill>
              </a:defRPr>
            </a:lvl1pPr>
            <a:lvl2pPr marL="342896" indent="0">
              <a:buNone/>
              <a:defRPr sz="1501">
                <a:solidFill>
                  <a:schemeClr val="tx1">
                    <a:tint val="75000"/>
                  </a:schemeClr>
                </a:solidFill>
              </a:defRPr>
            </a:lvl2pPr>
            <a:lvl3pPr marL="685789" indent="0">
              <a:buNone/>
              <a:defRPr sz="1350">
                <a:solidFill>
                  <a:schemeClr val="tx1">
                    <a:tint val="75000"/>
                  </a:schemeClr>
                </a:solidFill>
              </a:defRPr>
            </a:lvl3pPr>
            <a:lvl4pPr marL="1028685" indent="0">
              <a:buNone/>
              <a:defRPr sz="1199">
                <a:solidFill>
                  <a:schemeClr val="tx1">
                    <a:tint val="75000"/>
                  </a:schemeClr>
                </a:solidFill>
              </a:defRPr>
            </a:lvl4pPr>
            <a:lvl5pPr marL="1371579" indent="0">
              <a:buNone/>
              <a:defRPr sz="1199">
                <a:solidFill>
                  <a:schemeClr val="tx1">
                    <a:tint val="75000"/>
                  </a:schemeClr>
                </a:solidFill>
              </a:defRPr>
            </a:lvl5pPr>
            <a:lvl6pPr marL="1714475" indent="0">
              <a:buNone/>
              <a:defRPr sz="1199">
                <a:solidFill>
                  <a:schemeClr val="tx1">
                    <a:tint val="75000"/>
                  </a:schemeClr>
                </a:solidFill>
              </a:defRPr>
            </a:lvl6pPr>
            <a:lvl7pPr marL="2057370" indent="0">
              <a:buNone/>
              <a:defRPr sz="1199">
                <a:solidFill>
                  <a:schemeClr val="tx1">
                    <a:tint val="75000"/>
                  </a:schemeClr>
                </a:solidFill>
              </a:defRPr>
            </a:lvl7pPr>
            <a:lvl8pPr marL="2400264" indent="0">
              <a:buNone/>
              <a:defRPr sz="1199">
                <a:solidFill>
                  <a:schemeClr val="tx1">
                    <a:tint val="75000"/>
                  </a:schemeClr>
                </a:solidFill>
              </a:defRPr>
            </a:lvl8pPr>
            <a:lvl9pPr marL="2743160" indent="0">
              <a:buNone/>
              <a:defRPr sz="1199">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C0FBDD2C-7546-4943-8C1C-F848DA898518}" type="datetimeFigureOut">
              <a:rPr lang="es-ES" smtClean="0"/>
              <a:t>14/02/2024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DCB86AA9-4FC2-47A5-8CD6-4F772C5DFC05}" type="slidenum">
              <a:rPr lang="es-ES" smtClean="0"/>
              <a:t>‹#›</a:t>
            </a:fld>
            <a:endParaRPr lang="es-ES"/>
          </a:p>
        </p:txBody>
      </p:sp>
    </p:spTree>
    <p:extLst>
      <p:ext uri="{BB962C8B-B14F-4D97-AF65-F5344CB8AC3E}">
        <p14:creationId xmlns:p14="http://schemas.microsoft.com/office/powerpoint/2010/main" val="13608589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471488" y="2637015"/>
            <a:ext cx="2914650" cy="6285266"/>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3471863" y="2637015"/>
            <a:ext cx="2914650" cy="6285266"/>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C0FBDD2C-7546-4943-8C1C-F848DA898518}" type="datetimeFigureOut">
              <a:rPr lang="es-ES" smtClean="0"/>
              <a:t>14/02/2024</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DCB86AA9-4FC2-47A5-8CD6-4F772C5DFC05}" type="slidenum">
              <a:rPr lang="es-ES" smtClean="0"/>
              <a:t>‹#›</a:t>
            </a:fld>
            <a:endParaRPr lang="es-ES"/>
          </a:p>
        </p:txBody>
      </p:sp>
    </p:spTree>
    <p:extLst>
      <p:ext uri="{BB962C8B-B14F-4D97-AF65-F5344CB8AC3E}">
        <p14:creationId xmlns:p14="http://schemas.microsoft.com/office/powerpoint/2010/main" val="20285630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472382" y="527405"/>
            <a:ext cx="5915025" cy="1914702"/>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472381" y="2428347"/>
            <a:ext cx="2901255" cy="1190096"/>
          </a:xfrm>
        </p:spPr>
        <p:txBody>
          <a:bodyPr anchor="b"/>
          <a:lstStyle>
            <a:lvl1pPr marL="0" indent="0">
              <a:buNone/>
              <a:defRPr sz="1800" b="1"/>
            </a:lvl1pPr>
            <a:lvl2pPr marL="342896" indent="0">
              <a:buNone/>
              <a:defRPr sz="1501" b="1"/>
            </a:lvl2pPr>
            <a:lvl3pPr marL="685789" indent="0">
              <a:buNone/>
              <a:defRPr sz="1350" b="1"/>
            </a:lvl3pPr>
            <a:lvl4pPr marL="1028685" indent="0">
              <a:buNone/>
              <a:defRPr sz="1199" b="1"/>
            </a:lvl4pPr>
            <a:lvl5pPr marL="1371579" indent="0">
              <a:buNone/>
              <a:defRPr sz="1199" b="1"/>
            </a:lvl5pPr>
            <a:lvl6pPr marL="1714475" indent="0">
              <a:buNone/>
              <a:defRPr sz="1199" b="1"/>
            </a:lvl6pPr>
            <a:lvl7pPr marL="2057370" indent="0">
              <a:buNone/>
              <a:defRPr sz="1199" b="1"/>
            </a:lvl7pPr>
            <a:lvl8pPr marL="2400264" indent="0">
              <a:buNone/>
              <a:defRPr sz="1199" b="1"/>
            </a:lvl8pPr>
            <a:lvl9pPr marL="2743160" indent="0">
              <a:buNone/>
              <a:defRPr sz="1199" b="1"/>
            </a:lvl9pPr>
          </a:lstStyle>
          <a:p>
            <a:pPr lvl="0"/>
            <a:r>
              <a:rPr lang="es-ES"/>
              <a:t>Haga clic para modificar los estilos de texto del patrón</a:t>
            </a:r>
          </a:p>
        </p:txBody>
      </p:sp>
      <p:sp>
        <p:nvSpPr>
          <p:cNvPr id="4" name="Content Placeholder 3"/>
          <p:cNvSpPr>
            <a:spLocks noGrp="1"/>
          </p:cNvSpPr>
          <p:nvPr>
            <p:ph sz="half" idx="2"/>
          </p:nvPr>
        </p:nvSpPr>
        <p:spPr>
          <a:xfrm>
            <a:off x="472381" y="3618444"/>
            <a:ext cx="2901255" cy="532218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3471864" y="2428347"/>
            <a:ext cx="2915543" cy="1190096"/>
          </a:xfrm>
        </p:spPr>
        <p:txBody>
          <a:bodyPr anchor="b"/>
          <a:lstStyle>
            <a:lvl1pPr marL="0" indent="0">
              <a:buNone/>
              <a:defRPr sz="1800" b="1"/>
            </a:lvl1pPr>
            <a:lvl2pPr marL="342896" indent="0">
              <a:buNone/>
              <a:defRPr sz="1501" b="1"/>
            </a:lvl2pPr>
            <a:lvl3pPr marL="685789" indent="0">
              <a:buNone/>
              <a:defRPr sz="1350" b="1"/>
            </a:lvl3pPr>
            <a:lvl4pPr marL="1028685" indent="0">
              <a:buNone/>
              <a:defRPr sz="1199" b="1"/>
            </a:lvl4pPr>
            <a:lvl5pPr marL="1371579" indent="0">
              <a:buNone/>
              <a:defRPr sz="1199" b="1"/>
            </a:lvl5pPr>
            <a:lvl6pPr marL="1714475" indent="0">
              <a:buNone/>
              <a:defRPr sz="1199" b="1"/>
            </a:lvl6pPr>
            <a:lvl7pPr marL="2057370" indent="0">
              <a:buNone/>
              <a:defRPr sz="1199" b="1"/>
            </a:lvl7pPr>
            <a:lvl8pPr marL="2400264" indent="0">
              <a:buNone/>
              <a:defRPr sz="1199" b="1"/>
            </a:lvl8pPr>
            <a:lvl9pPr marL="2743160" indent="0">
              <a:buNone/>
              <a:defRPr sz="1199" b="1"/>
            </a:lvl9pPr>
          </a:lstStyle>
          <a:p>
            <a:pPr lvl="0"/>
            <a:r>
              <a:rPr lang="es-ES"/>
              <a:t>Haga clic para modificar los estilos de texto del patrón</a:t>
            </a:r>
          </a:p>
        </p:txBody>
      </p:sp>
      <p:sp>
        <p:nvSpPr>
          <p:cNvPr id="6" name="Content Placeholder 5"/>
          <p:cNvSpPr>
            <a:spLocks noGrp="1"/>
          </p:cNvSpPr>
          <p:nvPr>
            <p:ph sz="quarter" idx="4"/>
          </p:nvPr>
        </p:nvSpPr>
        <p:spPr>
          <a:xfrm>
            <a:off x="3471864" y="3618444"/>
            <a:ext cx="2915543" cy="532218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C0FBDD2C-7546-4943-8C1C-F848DA898518}" type="datetimeFigureOut">
              <a:rPr lang="es-ES" smtClean="0"/>
              <a:t>14/02/2024</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DCB86AA9-4FC2-47A5-8CD6-4F772C5DFC05}" type="slidenum">
              <a:rPr lang="es-ES" smtClean="0"/>
              <a:t>‹#›</a:t>
            </a:fld>
            <a:endParaRPr lang="es-ES"/>
          </a:p>
        </p:txBody>
      </p:sp>
    </p:spTree>
    <p:extLst>
      <p:ext uri="{BB962C8B-B14F-4D97-AF65-F5344CB8AC3E}">
        <p14:creationId xmlns:p14="http://schemas.microsoft.com/office/powerpoint/2010/main" val="3862768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C0FBDD2C-7546-4943-8C1C-F848DA898518}" type="datetimeFigureOut">
              <a:rPr lang="es-ES" smtClean="0"/>
              <a:t>14/02/2024</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DCB86AA9-4FC2-47A5-8CD6-4F772C5DFC05}" type="slidenum">
              <a:rPr lang="es-ES" smtClean="0"/>
              <a:t>‹#›</a:t>
            </a:fld>
            <a:endParaRPr lang="es-ES"/>
          </a:p>
        </p:txBody>
      </p:sp>
    </p:spTree>
    <p:extLst>
      <p:ext uri="{BB962C8B-B14F-4D97-AF65-F5344CB8AC3E}">
        <p14:creationId xmlns:p14="http://schemas.microsoft.com/office/powerpoint/2010/main" val="41261528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FBDD2C-7546-4943-8C1C-F848DA898518}" type="datetimeFigureOut">
              <a:rPr lang="es-ES" smtClean="0"/>
              <a:t>14/02/2024</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DCB86AA9-4FC2-47A5-8CD6-4F772C5DFC05}" type="slidenum">
              <a:rPr lang="es-ES" smtClean="0"/>
              <a:t>‹#›</a:t>
            </a:fld>
            <a:endParaRPr lang="es-ES"/>
          </a:p>
        </p:txBody>
      </p:sp>
    </p:spTree>
    <p:extLst>
      <p:ext uri="{BB962C8B-B14F-4D97-AF65-F5344CB8AC3E}">
        <p14:creationId xmlns:p14="http://schemas.microsoft.com/office/powerpoint/2010/main" val="3206717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1"/>
            <a:ext cx="2211884" cy="2311399"/>
          </a:xfrm>
        </p:spPr>
        <p:txBody>
          <a:bodyPr anchor="b"/>
          <a:lstStyle>
            <a:lvl1pPr>
              <a:defRPr sz="24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2915544" y="1426284"/>
            <a:ext cx="3471863" cy="7039681"/>
          </a:xfrm>
        </p:spPr>
        <p:txBody>
          <a:bodyPr/>
          <a:lstStyle>
            <a:lvl1pPr>
              <a:defRPr sz="2400"/>
            </a:lvl1pPr>
            <a:lvl2pPr>
              <a:defRPr sz="2099"/>
            </a:lvl2pPr>
            <a:lvl3pPr>
              <a:defRPr sz="1800"/>
            </a:lvl3pPr>
            <a:lvl4pPr>
              <a:defRPr sz="1501"/>
            </a:lvl4pPr>
            <a:lvl5pPr>
              <a:defRPr sz="1501"/>
            </a:lvl5pPr>
            <a:lvl6pPr>
              <a:defRPr sz="1501"/>
            </a:lvl6pPr>
            <a:lvl7pPr>
              <a:defRPr sz="1501"/>
            </a:lvl7pPr>
            <a:lvl8pPr>
              <a:defRPr sz="1501"/>
            </a:lvl8pPr>
            <a:lvl9pPr>
              <a:defRPr sz="1501"/>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72381" y="2971801"/>
            <a:ext cx="2211884" cy="5505627"/>
          </a:xfrm>
        </p:spPr>
        <p:txBody>
          <a:bodyPr/>
          <a:lstStyle>
            <a:lvl1pPr marL="0" indent="0">
              <a:buNone/>
              <a:defRPr sz="1199"/>
            </a:lvl1pPr>
            <a:lvl2pPr marL="342896" indent="0">
              <a:buNone/>
              <a:defRPr sz="1051"/>
            </a:lvl2pPr>
            <a:lvl3pPr marL="685789" indent="0">
              <a:buNone/>
              <a:defRPr sz="900"/>
            </a:lvl3pPr>
            <a:lvl4pPr marL="1028685" indent="0">
              <a:buNone/>
              <a:defRPr sz="749"/>
            </a:lvl4pPr>
            <a:lvl5pPr marL="1371579" indent="0">
              <a:buNone/>
              <a:defRPr sz="749"/>
            </a:lvl5pPr>
            <a:lvl6pPr marL="1714475" indent="0">
              <a:buNone/>
              <a:defRPr sz="749"/>
            </a:lvl6pPr>
            <a:lvl7pPr marL="2057370" indent="0">
              <a:buNone/>
              <a:defRPr sz="749"/>
            </a:lvl7pPr>
            <a:lvl8pPr marL="2400264" indent="0">
              <a:buNone/>
              <a:defRPr sz="749"/>
            </a:lvl8pPr>
            <a:lvl9pPr marL="2743160" indent="0">
              <a:buNone/>
              <a:defRPr sz="749"/>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C0FBDD2C-7546-4943-8C1C-F848DA898518}" type="datetimeFigureOut">
              <a:rPr lang="es-ES" smtClean="0"/>
              <a:t>14/02/2024</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DCB86AA9-4FC2-47A5-8CD6-4F772C5DFC05}" type="slidenum">
              <a:rPr lang="es-ES" smtClean="0"/>
              <a:t>‹#›</a:t>
            </a:fld>
            <a:endParaRPr lang="es-ES"/>
          </a:p>
        </p:txBody>
      </p:sp>
    </p:spTree>
    <p:extLst>
      <p:ext uri="{BB962C8B-B14F-4D97-AF65-F5344CB8AC3E}">
        <p14:creationId xmlns:p14="http://schemas.microsoft.com/office/powerpoint/2010/main" val="2628072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1"/>
            <a:ext cx="2211884" cy="2311399"/>
          </a:xfrm>
        </p:spPr>
        <p:txBody>
          <a:bodyPr anchor="b"/>
          <a:lstStyle>
            <a:lvl1pPr>
              <a:defRPr sz="240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2915544" y="1426284"/>
            <a:ext cx="3471863" cy="7039681"/>
          </a:xfrm>
        </p:spPr>
        <p:txBody>
          <a:bodyPr anchor="t"/>
          <a:lstStyle>
            <a:lvl1pPr marL="0" indent="0">
              <a:buNone/>
              <a:defRPr sz="2400"/>
            </a:lvl1pPr>
            <a:lvl2pPr marL="342896" indent="0">
              <a:buNone/>
              <a:defRPr sz="2099"/>
            </a:lvl2pPr>
            <a:lvl3pPr marL="685789" indent="0">
              <a:buNone/>
              <a:defRPr sz="1800"/>
            </a:lvl3pPr>
            <a:lvl4pPr marL="1028685" indent="0">
              <a:buNone/>
              <a:defRPr sz="1501"/>
            </a:lvl4pPr>
            <a:lvl5pPr marL="1371579" indent="0">
              <a:buNone/>
              <a:defRPr sz="1501"/>
            </a:lvl5pPr>
            <a:lvl6pPr marL="1714475" indent="0">
              <a:buNone/>
              <a:defRPr sz="1501"/>
            </a:lvl6pPr>
            <a:lvl7pPr marL="2057370" indent="0">
              <a:buNone/>
              <a:defRPr sz="1501"/>
            </a:lvl7pPr>
            <a:lvl8pPr marL="2400264" indent="0">
              <a:buNone/>
              <a:defRPr sz="1501"/>
            </a:lvl8pPr>
            <a:lvl9pPr marL="2743160" indent="0">
              <a:buNone/>
              <a:defRPr sz="1501"/>
            </a:lvl9pPr>
          </a:lstStyle>
          <a:p>
            <a:r>
              <a:rPr lang="es-ES"/>
              <a:t>Haga clic en el icono para agregar una imagen</a:t>
            </a:r>
            <a:endParaRPr lang="en-US" dirty="0"/>
          </a:p>
        </p:txBody>
      </p:sp>
      <p:sp>
        <p:nvSpPr>
          <p:cNvPr id="4" name="Text Placeholder 3"/>
          <p:cNvSpPr>
            <a:spLocks noGrp="1"/>
          </p:cNvSpPr>
          <p:nvPr>
            <p:ph type="body" sz="half" idx="2"/>
          </p:nvPr>
        </p:nvSpPr>
        <p:spPr>
          <a:xfrm>
            <a:off x="472381" y="2971801"/>
            <a:ext cx="2211884" cy="5505627"/>
          </a:xfrm>
        </p:spPr>
        <p:txBody>
          <a:bodyPr/>
          <a:lstStyle>
            <a:lvl1pPr marL="0" indent="0">
              <a:buNone/>
              <a:defRPr sz="1199"/>
            </a:lvl1pPr>
            <a:lvl2pPr marL="342896" indent="0">
              <a:buNone/>
              <a:defRPr sz="1051"/>
            </a:lvl2pPr>
            <a:lvl3pPr marL="685789" indent="0">
              <a:buNone/>
              <a:defRPr sz="900"/>
            </a:lvl3pPr>
            <a:lvl4pPr marL="1028685" indent="0">
              <a:buNone/>
              <a:defRPr sz="749"/>
            </a:lvl4pPr>
            <a:lvl5pPr marL="1371579" indent="0">
              <a:buNone/>
              <a:defRPr sz="749"/>
            </a:lvl5pPr>
            <a:lvl6pPr marL="1714475" indent="0">
              <a:buNone/>
              <a:defRPr sz="749"/>
            </a:lvl6pPr>
            <a:lvl7pPr marL="2057370" indent="0">
              <a:buNone/>
              <a:defRPr sz="749"/>
            </a:lvl7pPr>
            <a:lvl8pPr marL="2400264" indent="0">
              <a:buNone/>
              <a:defRPr sz="749"/>
            </a:lvl8pPr>
            <a:lvl9pPr marL="2743160" indent="0">
              <a:buNone/>
              <a:defRPr sz="749"/>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C0FBDD2C-7546-4943-8C1C-F848DA898518}" type="datetimeFigureOut">
              <a:rPr lang="es-ES" smtClean="0"/>
              <a:t>14/02/2024</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DCB86AA9-4FC2-47A5-8CD6-4F772C5DFC05}" type="slidenum">
              <a:rPr lang="es-ES" smtClean="0"/>
              <a:t>‹#›</a:t>
            </a:fld>
            <a:endParaRPr lang="es-ES"/>
          </a:p>
        </p:txBody>
      </p:sp>
    </p:spTree>
    <p:extLst>
      <p:ext uri="{BB962C8B-B14F-4D97-AF65-F5344CB8AC3E}">
        <p14:creationId xmlns:p14="http://schemas.microsoft.com/office/powerpoint/2010/main" val="1668090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C0FBDD2C-7546-4943-8C1C-F848DA898518}" type="datetimeFigureOut">
              <a:rPr lang="es-ES" smtClean="0"/>
              <a:t>14/02/2024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DCB86AA9-4FC2-47A5-8CD6-4F772C5DFC05}" type="slidenum">
              <a:rPr lang="es-ES" smtClean="0"/>
              <a:t>‹#›</a:t>
            </a:fld>
            <a:endParaRPr lang="es-ES"/>
          </a:p>
        </p:txBody>
      </p:sp>
    </p:spTree>
    <p:extLst>
      <p:ext uri="{BB962C8B-B14F-4D97-AF65-F5344CB8AC3E}">
        <p14:creationId xmlns:p14="http://schemas.microsoft.com/office/powerpoint/2010/main" val="3774967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4"/>
            <a:ext cx="1478756" cy="8394877"/>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471488" y="527404"/>
            <a:ext cx="4350544" cy="8394877"/>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C0FBDD2C-7546-4943-8C1C-F848DA898518}" type="datetimeFigureOut">
              <a:rPr lang="es-ES" smtClean="0"/>
              <a:t>14/02/2024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DCB86AA9-4FC2-47A5-8CD6-4F772C5DFC05}" type="slidenum">
              <a:rPr lang="es-ES" smtClean="0"/>
              <a:t>‹#›</a:t>
            </a:fld>
            <a:endParaRPr lang="es-ES"/>
          </a:p>
        </p:txBody>
      </p:sp>
    </p:spTree>
    <p:extLst>
      <p:ext uri="{BB962C8B-B14F-4D97-AF65-F5344CB8AC3E}">
        <p14:creationId xmlns:p14="http://schemas.microsoft.com/office/powerpoint/2010/main" val="30489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9" y="527405"/>
            <a:ext cx="5915025" cy="1914702"/>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471489" y="2637015"/>
            <a:ext cx="5915025" cy="6285266"/>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471488" y="9181398"/>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C0FBDD2C-7546-4943-8C1C-F848DA898518}" type="datetimeFigureOut">
              <a:rPr lang="es-ES" smtClean="0"/>
              <a:t>14/02/2024</a:t>
            </a:fld>
            <a:endParaRPr lang="es-ES"/>
          </a:p>
        </p:txBody>
      </p:sp>
      <p:sp>
        <p:nvSpPr>
          <p:cNvPr id="5" name="Footer Placeholder 4"/>
          <p:cNvSpPr>
            <a:spLocks noGrp="1"/>
          </p:cNvSpPr>
          <p:nvPr>
            <p:ph type="ftr" sz="quarter" idx="3"/>
          </p:nvPr>
        </p:nvSpPr>
        <p:spPr>
          <a:xfrm>
            <a:off x="2271714" y="9181398"/>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s-ES"/>
          </a:p>
        </p:txBody>
      </p:sp>
      <p:sp>
        <p:nvSpPr>
          <p:cNvPr id="6" name="Slide Number Placeholder 5"/>
          <p:cNvSpPr>
            <a:spLocks noGrp="1"/>
          </p:cNvSpPr>
          <p:nvPr>
            <p:ph type="sldNum" sz="quarter" idx="4"/>
          </p:nvPr>
        </p:nvSpPr>
        <p:spPr>
          <a:xfrm>
            <a:off x="4843463" y="9181398"/>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DCB86AA9-4FC2-47A5-8CD6-4F772C5DFC05}" type="slidenum">
              <a:rPr lang="es-ES" smtClean="0"/>
              <a:t>‹#›</a:t>
            </a:fld>
            <a:endParaRPr lang="es-ES"/>
          </a:p>
        </p:txBody>
      </p:sp>
    </p:spTree>
    <p:extLst>
      <p:ext uri="{BB962C8B-B14F-4D97-AF65-F5344CB8AC3E}">
        <p14:creationId xmlns:p14="http://schemas.microsoft.com/office/powerpoint/2010/main" val="8941612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789"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8" indent="-171448" algn="l" defTabSz="685789" rtl="0" eaLnBrk="1" latinLnBrk="0" hangingPunct="1">
        <a:lnSpc>
          <a:spcPct val="90000"/>
        </a:lnSpc>
        <a:spcBef>
          <a:spcPts val="749"/>
        </a:spcBef>
        <a:buFont typeface="Arial" panose="020B0604020202020204" pitchFamily="34" charset="0"/>
        <a:buChar char="•"/>
        <a:defRPr sz="2099" kern="1200">
          <a:solidFill>
            <a:schemeClr val="tx1"/>
          </a:solidFill>
          <a:latin typeface="+mn-lt"/>
          <a:ea typeface="+mn-ea"/>
          <a:cs typeface="+mn-cs"/>
        </a:defRPr>
      </a:lvl1pPr>
      <a:lvl2pPr marL="514342" indent="-171448" algn="l" defTabSz="685789" rtl="0" eaLnBrk="1" latinLnBrk="0" hangingPunct="1">
        <a:lnSpc>
          <a:spcPct val="90000"/>
        </a:lnSpc>
        <a:spcBef>
          <a:spcPts val="376"/>
        </a:spcBef>
        <a:buFont typeface="Arial" panose="020B0604020202020204" pitchFamily="34" charset="0"/>
        <a:buChar char="•"/>
        <a:defRPr sz="1800" kern="1200">
          <a:solidFill>
            <a:schemeClr val="tx1"/>
          </a:solidFill>
          <a:latin typeface="+mn-lt"/>
          <a:ea typeface="+mn-ea"/>
          <a:cs typeface="+mn-cs"/>
        </a:defRPr>
      </a:lvl2pPr>
      <a:lvl3pPr marL="857237" indent="-171448" algn="l" defTabSz="685789" rtl="0" eaLnBrk="1" latinLnBrk="0" hangingPunct="1">
        <a:lnSpc>
          <a:spcPct val="90000"/>
        </a:lnSpc>
        <a:spcBef>
          <a:spcPts val="376"/>
        </a:spcBef>
        <a:buFont typeface="Arial" panose="020B0604020202020204" pitchFamily="34" charset="0"/>
        <a:buChar char="•"/>
        <a:defRPr sz="1501" kern="1200">
          <a:solidFill>
            <a:schemeClr val="tx1"/>
          </a:solidFill>
          <a:latin typeface="+mn-lt"/>
          <a:ea typeface="+mn-ea"/>
          <a:cs typeface="+mn-cs"/>
        </a:defRPr>
      </a:lvl3pPr>
      <a:lvl4pPr marL="1200133" indent="-171448" algn="l" defTabSz="685789" rtl="0" eaLnBrk="1" latinLnBrk="0" hangingPunct="1">
        <a:lnSpc>
          <a:spcPct val="90000"/>
        </a:lnSpc>
        <a:spcBef>
          <a:spcPts val="376"/>
        </a:spcBef>
        <a:buFont typeface="Arial" panose="020B0604020202020204" pitchFamily="34" charset="0"/>
        <a:buChar char="•"/>
        <a:defRPr sz="1350" kern="1200">
          <a:solidFill>
            <a:schemeClr val="tx1"/>
          </a:solidFill>
          <a:latin typeface="+mn-lt"/>
          <a:ea typeface="+mn-ea"/>
          <a:cs typeface="+mn-cs"/>
        </a:defRPr>
      </a:lvl4pPr>
      <a:lvl5pPr marL="1543027" indent="-171448" algn="l" defTabSz="685789" rtl="0" eaLnBrk="1" latinLnBrk="0" hangingPunct="1">
        <a:lnSpc>
          <a:spcPct val="90000"/>
        </a:lnSpc>
        <a:spcBef>
          <a:spcPts val="376"/>
        </a:spcBef>
        <a:buFont typeface="Arial" panose="020B0604020202020204" pitchFamily="34" charset="0"/>
        <a:buChar char="•"/>
        <a:defRPr sz="1350" kern="1200">
          <a:solidFill>
            <a:schemeClr val="tx1"/>
          </a:solidFill>
          <a:latin typeface="+mn-lt"/>
          <a:ea typeface="+mn-ea"/>
          <a:cs typeface="+mn-cs"/>
        </a:defRPr>
      </a:lvl5pPr>
      <a:lvl6pPr marL="1885922" indent="-171448" algn="l" defTabSz="685789" rtl="0" eaLnBrk="1" latinLnBrk="0" hangingPunct="1">
        <a:lnSpc>
          <a:spcPct val="90000"/>
        </a:lnSpc>
        <a:spcBef>
          <a:spcPts val="376"/>
        </a:spcBef>
        <a:buFont typeface="Arial" panose="020B0604020202020204" pitchFamily="34" charset="0"/>
        <a:buChar char="•"/>
        <a:defRPr sz="1350" kern="1200">
          <a:solidFill>
            <a:schemeClr val="tx1"/>
          </a:solidFill>
          <a:latin typeface="+mn-lt"/>
          <a:ea typeface="+mn-ea"/>
          <a:cs typeface="+mn-cs"/>
        </a:defRPr>
      </a:lvl6pPr>
      <a:lvl7pPr marL="2228818" indent="-171448" algn="l" defTabSz="685789" rtl="0" eaLnBrk="1" latinLnBrk="0" hangingPunct="1">
        <a:lnSpc>
          <a:spcPct val="90000"/>
        </a:lnSpc>
        <a:spcBef>
          <a:spcPts val="376"/>
        </a:spcBef>
        <a:buFont typeface="Arial" panose="020B0604020202020204" pitchFamily="34" charset="0"/>
        <a:buChar char="•"/>
        <a:defRPr sz="1350" kern="1200">
          <a:solidFill>
            <a:schemeClr val="tx1"/>
          </a:solidFill>
          <a:latin typeface="+mn-lt"/>
          <a:ea typeface="+mn-ea"/>
          <a:cs typeface="+mn-cs"/>
        </a:defRPr>
      </a:lvl7pPr>
      <a:lvl8pPr marL="2571712" indent="-171448" algn="l" defTabSz="685789" rtl="0" eaLnBrk="1" latinLnBrk="0" hangingPunct="1">
        <a:lnSpc>
          <a:spcPct val="90000"/>
        </a:lnSpc>
        <a:spcBef>
          <a:spcPts val="376"/>
        </a:spcBef>
        <a:buFont typeface="Arial" panose="020B0604020202020204" pitchFamily="34" charset="0"/>
        <a:buChar char="•"/>
        <a:defRPr sz="1350" kern="1200">
          <a:solidFill>
            <a:schemeClr val="tx1"/>
          </a:solidFill>
          <a:latin typeface="+mn-lt"/>
          <a:ea typeface="+mn-ea"/>
          <a:cs typeface="+mn-cs"/>
        </a:defRPr>
      </a:lvl8pPr>
      <a:lvl9pPr marL="2914608" indent="-171448" algn="l" defTabSz="685789" rtl="0" eaLnBrk="1" latinLnBrk="0" hangingPunct="1">
        <a:lnSpc>
          <a:spcPct val="90000"/>
        </a:lnSpc>
        <a:spcBef>
          <a:spcPts val="376"/>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89" rtl="0" eaLnBrk="1" latinLnBrk="0" hangingPunct="1">
        <a:defRPr sz="1350" kern="1200">
          <a:solidFill>
            <a:schemeClr val="tx1"/>
          </a:solidFill>
          <a:latin typeface="+mn-lt"/>
          <a:ea typeface="+mn-ea"/>
          <a:cs typeface="+mn-cs"/>
        </a:defRPr>
      </a:lvl1pPr>
      <a:lvl2pPr marL="342896" algn="l" defTabSz="685789" rtl="0" eaLnBrk="1" latinLnBrk="0" hangingPunct="1">
        <a:defRPr sz="1350" kern="1200">
          <a:solidFill>
            <a:schemeClr val="tx1"/>
          </a:solidFill>
          <a:latin typeface="+mn-lt"/>
          <a:ea typeface="+mn-ea"/>
          <a:cs typeface="+mn-cs"/>
        </a:defRPr>
      </a:lvl2pPr>
      <a:lvl3pPr marL="685789" algn="l" defTabSz="685789" rtl="0" eaLnBrk="1" latinLnBrk="0" hangingPunct="1">
        <a:defRPr sz="1350" kern="1200">
          <a:solidFill>
            <a:schemeClr val="tx1"/>
          </a:solidFill>
          <a:latin typeface="+mn-lt"/>
          <a:ea typeface="+mn-ea"/>
          <a:cs typeface="+mn-cs"/>
        </a:defRPr>
      </a:lvl3pPr>
      <a:lvl4pPr marL="1028685" algn="l" defTabSz="685789" rtl="0" eaLnBrk="1" latinLnBrk="0" hangingPunct="1">
        <a:defRPr sz="1350" kern="1200">
          <a:solidFill>
            <a:schemeClr val="tx1"/>
          </a:solidFill>
          <a:latin typeface="+mn-lt"/>
          <a:ea typeface="+mn-ea"/>
          <a:cs typeface="+mn-cs"/>
        </a:defRPr>
      </a:lvl4pPr>
      <a:lvl5pPr marL="1371579" algn="l" defTabSz="685789" rtl="0" eaLnBrk="1" latinLnBrk="0" hangingPunct="1">
        <a:defRPr sz="1350" kern="1200">
          <a:solidFill>
            <a:schemeClr val="tx1"/>
          </a:solidFill>
          <a:latin typeface="+mn-lt"/>
          <a:ea typeface="+mn-ea"/>
          <a:cs typeface="+mn-cs"/>
        </a:defRPr>
      </a:lvl5pPr>
      <a:lvl6pPr marL="1714475" algn="l" defTabSz="685789" rtl="0" eaLnBrk="1" latinLnBrk="0" hangingPunct="1">
        <a:defRPr sz="1350" kern="1200">
          <a:solidFill>
            <a:schemeClr val="tx1"/>
          </a:solidFill>
          <a:latin typeface="+mn-lt"/>
          <a:ea typeface="+mn-ea"/>
          <a:cs typeface="+mn-cs"/>
        </a:defRPr>
      </a:lvl6pPr>
      <a:lvl7pPr marL="2057370" algn="l" defTabSz="685789" rtl="0" eaLnBrk="1" latinLnBrk="0" hangingPunct="1">
        <a:defRPr sz="1350" kern="1200">
          <a:solidFill>
            <a:schemeClr val="tx1"/>
          </a:solidFill>
          <a:latin typeface="+mn-lt"/>
          <a:ea typeface="+mn-ea"/>
          <a:cs typeface="+mn-cs"/>
        </a:defRPr>
      </a:lvl7pPr>
      <a:lvl8pPr marL="2400264" algn="l" defTabSz="685789" rtl="0" eaLnBrk="1" latinLnBrk="0" hangingPunct="1">
        <a:defRPr sz="1350" kern="1200">
          <a:solidFill>
            <a:schemeClr val="tx1"/>
          </a:solidFill>
          <a:latin typeface="+mn-lt"/>
          <a:ea typeface="+mn-ea"/>
          <a:cs typeface="+mn-cs"/>
        </a:defRPr>
      </a:lvl8pPr>
      <a:lvl9pPr marL="2743160" algn="l" defTabSz="685789"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5" Type="http://schemas.microsoft.com/office/2007/relationships/hdphoto" Target="../media/hdphoto2.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13" Type="http://schemas.microsoft.com/office/2007/relationships/hdphoto" Target="../media/hdphoto8.wdp"/><Relationship Id="rId18" Type="http://schemas.openxmlformats.org/officeDocument/2006/relationships/image" Target="../media/image14.png"/><Relationship Id="rId3" Type="http://schemas.microsoft.com/office/2007/relationships/hdphoto" Target="../media/hdphoto3.wdp"/><Relationship Id="rId21" Type="http://schemas.microsoft.com/office/2007/relationships/hdphoto" Target="../media/hdphoto12.wdp"/><Relationship Id="rId7" Type="http://schemas.microsoft.com/office/2007/relationships/hdphoto" Target="../media/hdphoto5.wdp"/><Relationship Id="rId12" Type="http://schemas.openxmlformats.org/officeDocument/2006/relationships/image" Target="../media/image11.png"/><Relationship Id="rId17" Type="http://schemas.microsoft.com/office/2007/relationships/hdphoto" Target="../media/hdphoto10.wdp"/><Relationship Id="rId2" Type="http://schemas.openxmlformats.org/officeDocument/2006/relationships/image" Target="../media/image6.png"/><Relationship Id="rId16" Type="http://schemas.openxmlformats.org/officeDocument/2006/relationships/image" Target="../media/image13.png"/><Relationship Id="rId20"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8.png"/><Relationship Id="rId11" Type="http://schemas.microsoft.com/office/2007/relationships/hdphoto" Target="../media/hdphoto7.wdp"/><Relationship Id="rId5" Type="http://schemas.microsoft.com/office/2007/relationships/hdphoto" Target="../media/hdphoto4.wdp"/><Relationship Id="rId15" Type="http://schemas.microsoft.com/office/2007/relationships/hdphoto" Target="../media/hdphoto9.wdp"/><Relationship Id="rId10" Type="http://schemas.openxmlformats.org/officeDocument/2006/relationships/image" Target="../media/image10.png"/><Relationship Id="rId19" Type="http://schemas.microsoft.com/office/2007/relationships/hdphoto" Target="../media/hdphoto11.wdp"/><Relationship Id="rId4" Type="http://schemas.openxmlformats.org/officeDocument/2006/relationships/image" Target="../media/image7.png"/><Relationship Id="rId9" Type="http://schemas.microsoft.com/office/2007/relationships/hdphoto" Target="../media/hdphoto6.wdp"/><Relationship Id="rId1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7.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31.png"/></Relationships>
</file>

<file path=ppt/slides/_rels/slide8.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2.png"/><Relationship Id="rId7" Type="http://schemas.openxmlformats.org/officeDocument/2006/relationships/image" Target="../media/image35.png"/><Relationship Id="rId12" Type="http://schemas.openxmlformats.org/officeDocument/2006/relationships/image" Target="../media/image39.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34.png"/><Relationship Id="rId11" Type="http://schemas.microsoft.com/office/2007/relationships/hdphoto" Target="../media/hdphoto14.wdp"/><Relationship Id="rId5" Type="http://schemas.openxmlformats.org/officeDocument/2006/relationships/image" Target="../media/image33.png"/><Relationship Id="rId10" Type="http://schemas.openxmlformats.org/officeDocument/2006/relationships/image" Target="../media/image38.png"/><Relationship Id="rId4" Type="http://schemas.microsoft.com/office/2007/relationships/hdphoto" Target="../media/hdphoto13.wdp"/><Relationship Id="rId9" Type="http://schemas.openxmlformats.org/officeDocument/2006/relationships/image" Target="../media/image37.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xml"/><Relationship Id="rId5" Type="http://schemas.openxmlformats.org/officeDocument/2006/relationships/image" Target="../media/image43.png"/><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running with various objects around her&#10;&#10;Description automatically generated">
            <a:extLst>
              <a:ext uri="{FF2B5EF4-FFF2-40B4-BE49-F238E27FC236}">
                <a16:creationId xmlns:a16="http://schemas.microsoft.com/office/drawing/2014/main" id="{85CA4EE4-D763-38CE-28A6-885085B1A046}"/>
              </a:ext>
            </a:extLst>
          </p:cNvPr>
          <p:cNvPicPr>
            <a:picLocks noChangeAspect="1"/>
          </p:cNvPicPr>
          <p:nvPr/>
        </p:nvPicPr>
        <p:blipFill rotWithShape="1">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b="12176"/>
          <a:stretch/>
        </p:blipFill>
        <p:spPr>
          <a:xfrm>
            <a:off x="353020" y="2472360"/>
            <a:ext cx="6159702" cy="5409743"/>
          </a:xfrm>
          <a:prstGeom prst="rect">
            <a:avLst/>
          </a:prstGeom>
        </p:spPr>
      </p:pic>
      <p:sp>
        <p:nvSpPr>
          <p:cNvPr id="48" name="Título 1">
            <a:extLst>
              <a:ext uri="{FF2B5EF4-FFF2-40B4-BE49-F238E27FC236}">
                <a16:creationId xmlns:a16="http://schemas.microsoft.com/office/drawing/2014/main" id="{5C42E58D-FDE5-4920-94D0-5A8619D298C7}"/>
              </a:ext>
            </a:extLst>
          </p:cNvPr>
          <p:cNvSpPr txBox="1">
            <a:spLocks/>
          </p:cNvSpPr>
          <p:nvPr/>
        </p:nvSpPr>
        <p:spPr>
          <a:xfrm>
            <a:off x="145142" y="2023897"/>
            <a:ext cx="3980543" cy="600823"/>
          </a:xfrm>
          <a:prstGeom prst="rect">
            <a:avLst/>
          </a:prstGeom>
        </p:spPr>
        <p:txBody>
          <a:bodyPr vert="horz" lIns="91440" tIns="45720" rIns="91440" bIns="45720" rtlCol="0" anchor="b">
            <a:normAutofit/>
          </a:bodyPr>
          <a:lstStyle>
            <a:lvl1pPr algn="ctr" defTabSz="685789" rtl="0" eaLnBrk="1" latinLnBrk="0" hangingPunct="1">
              <a:lnSpc>
                <a:spcPct val="90000"/>
              </a:lnSpc>
              <a:spcBef>
                <a:spcPct val="0"/>
              </a:spcBef>
              <a:buNone/>
              <a:defRPr sz="4500" kern="1200">
                <a:solidFill>
                  <a:schemeClr val="tx1"/>
                </a:solidFill>
                <a:latin typeface="+mj-lt"/>
                <a:ea typeface="+mj-ea"/>
                <a:cs typeface="+mj-cs"/>
              </a:defRPr>
            </a:lvl1pPr>
          </a:lstStyle>
          <a:p>
            <a:r>
              <a:rPr lang="es-ES" sz="3500" b="1" dirty="0">
                <a:solidFill>
                  <a:schemeClr val="bg1"/>
                </a:solidFill>
                <a:latin typeface="coffee+tea italic" panose="02000603000000000000" pitchFamily="50" charset="0"/>
                <a:ea typeface="coffee+tea italic" panose="02000603000000000000" pitchFamily="50" charset="0"/>
              </a:rPr>
              <a:t>Módulo 1 – Mi vida</a:t>
            </a:r>
          </a:p>
        </p:txBody>
      </p:sp>
      <p:sp>
        <p:nvSpPr>
          <p:cNvPr id="14" name="Título 1">
            <a:extLst>
              <a:ext uri="{FF2B5EF4-FFF2-40B4-BE49-F238E27FC236}">
                <a16:creationId xmlns:a16="http://schemas.microsoft.com/office/drawing/2014/main" id="{6AF48654-B9A9-45A7-9391-57F5E6AC42DC}"/>
              </a:ext>
            </a:extLst>
          </p:cNvPr>
          <p:cNvSpPr txBox="1">
            <a:spLocks/>
          </p:cNvSpPr>
          <p:nvPr/>
        </p:nvSpPr>
        <p:spPr>
          <a:xfrm>
            <a:off x="233758" y="8029999"/>
            <a:ext cx="6397836" cy="1108364"/>
          </a:xfrm>
          <a:prstGeom prst="rect">
            <a:avLst/>
          </a:prstGeom>
        </p:spPr>
        <p:txBody>
          <a:bodyPr vert="horz" lIns="91440" tIns="45720" rIns="91440" bIns="45720" rtlCol="0" anchor="b">
            <a:normAutofit/>
          </a:bodyPr>
          <a:lstStyle>
            <a:lvl1pPr algn="ctr" defTabSz="685789"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2000" b="1" dirty="0">
                <a:latin typeface="Century Gothic" panose="020B0502020202020204" pitchFamily="34" charset="0"/>
                <a:ea typeface="coffee+tea demo" panose="02000603000000000000" pitchFamily="2" charset="0"/>
              </a:rPr>
              <a:t>Nombre: _______________________  Grupo: ________</a:t>
            </a:r>
          </a:p>
          <a:p>
            <a:pPr algn="l"/>
            <a:endParaRPr lang="es-ES" sz="2000" b="1" dirty="0">
              <a:latin typeface="Century Gothic" panose="020B0502020202020204" pitchFamily="34" charset="0"/>
              <a:ea typeface="coffee+tea demo" panose="02000603000000000000" pitchFamily="2" charset="0"/>
            </a:endParaRPr>
          </a:p>
          <a:p>
            <a:pPr algn="l"/>
            <a:r>
              <a:rPr lang="es-ES" sz="2000" b="1" dirty="0">
                <a:latin typeface="Century Gothic" panose="020B0502020202020204" pitchFamily="34" charset="0"/>
                <a:ea typeface="coffee+tea demo" panose="02000603000000000000" pitchFamily="2" charset="0"/>
              </a:rPr>
              <a:t>Profesor/a: ____________________   Clase: _________</a:t>
            </a:r>
          </a:p>
          <a:p>
            <a:pPr algn="l"/>
            <a:endParaRPr lang="es-ES" sz="2000" b="1" dirty="0">
              <a:latin typeface="Century Gothic" panose="020B0502020202020204" pitchFamily="34" charset="0"/>
              <a:ea typeface="coffee+tea demo" panose="02000603000000000000" pitchFamily="2" charset="0"/>
            </a:endParaRPr>
          </a:p>
        </p:txBody>
      </p:sp>
      <p:sp>
        <p:nvSpPr>
          <p:cNvPr id="2" name="CuadroTexto 1">
            <a:extLst>
              <a:ext uri="{FF2B5EF4-FFF2-40B4-BE49-F238E27FC236}">
                <a16:creationId xmlns:a16="http://schemas.microsoft.com/office/drawing/2014/main" id="{0D926383-D219-9008-0DB9-2750A7C8B258}"/>
              </a:ext>
            </a:extLst>
          </p:cNvPr>
          <p:cNvSpPr txBox="1"/>
          <p:nvPr/>
        </p:nvSpPr>
        <p:spPr>
          <a:xfrm>
            <a:off x="0" y="405366"/>
            <a:ext cx="6858000" cy="1400383"/>
          </a:xfrm>
          <a:prstGeom prst="rect">
            <a:avLst/>
          </a:prstGeom>
          <a:solidFill>
            <a:schemeClr val="bg1"/>
          </a:solidFill>
        </p:spPr>
        <p:txBody>
          <a:bodyPr wrap="square" rtlCol="0">
            <a:spAutoFit/>
          </a:bodyPr>
          <a:lstStyle/>
          <a:p>
            <a:pPr algn="ctr"/>
            <a:r>
              <a:rPr lang="es-ES" sz="4800" dirty="0">
                <a:latin typeface="Modern Love Caps" panose="04070805081001020A01" pitchFamily="82" charset="0"/>
              </a:rPr>
              <a:t>Year 9 – Viva 3</a:t>
            </a:r>
          </a:p>
          <a:p>
            <a:pPr algn="ctr"/>
            <a:r>
              <a:rPr lang="es-ES" sz="3700" dirty="0">
                <a:latin typeface="Modern Love Caps" panose="04070805081001020A01" pitchFamily="82" charset="0"/>
              </a:rPr>
              <a:t>Cuaderno de deberes y vocabulario</a:t>
            </a:r>
          </a:p>
        </p:txBody>
      </p:sp>
      <p:sp>
        <p:nvSpPr>
          <p:cNvPr id="7" name="CuadroTexto 6">
            <a:extLst>
              <a:ext uri="{FF2B5EF4-FFF2-40B4-BE49-F238E27FC236}">
                <a16:creationId xmlns:a16="http://schemas.microsoft.com/office/drawing/2014/main" id="{AC16CD39-2D2E-F5AF-ADB6-4823442F0331}"/>
              </a:ext>
            </a:extLst>
          </p:cNvPr>
          <p:cNvSpPr txBox="1"/>
          <p:nvPr/>
        </p:nvSpPr>
        <p:spPr>
          <a:xfrm>
            <a:off x="145141" y="1955730"/>
            <a:ext cx="6567716" cy="553998"/>
          </a:xfrm>
          <a:prstGeom prst="rect">
            <a:avLst/>
          </a:prstGeom>
          <a:solidFill>
            <a:schemeClr val="bg1">
              <a:lumMod val="65000"/>
            </a:schemeClr>
          </a:solidFill>
        </p:spPr>
        <p:txBody>
          <a:bodyPr wrap="square" rtlCol="0">
            <a:spAutoFit/>
          </a:bodyPr>
          <a:lstStyle/>
          <a:p>
            <a:pPr algn="ctr"/>
            <a:r>
              <a:rPr lang="es-ES" sz="3000" dirty="0">
                <a:solidFill>
                  <a:schemeClr val="bg1"/>
                </a:solidFill>
                <a:latin typeface="coffee+tea Medium" panose="02000603000000000000" pitchFamily="50" charset="0"/>
                <a:ea typeface="coffee+tea Medium" panose="02000603000000000000" pitchFamily="50" charset="0"/>
              </a:rPr>
              <a:t>Módulo 3 – En forma</a:t>
            </a:r>
          </a:p>
        </p:txBody>
      </p:sp>
      <p:sp>
        <p:nvSpPr>
          <p:cNvPr id="11" name="Rectangle 10">
            <a:extLst>
              <a:ext uri="{FF2B5EF4-FFF2-40B4-BE49-F238E27FC236}">
                <a16:creationId xmlns:a16="http://schemas.microsoft.com/office/drawing/2014/main" id="{8D0977AF-0C8D-96B2-C3E0-B0DC9EE34D3B}"/>
              </a:ext>
            </a:extLst>
          </p:cNvPr>
          <p:cNvSpPr/>
          <p:nvPr/>
        </p:nvSpPr>
        <p:spPr>
          <a:xfrm>
            <a:off x="145142" y="148854"/>
            <a:ext cx="6567716" cy="9601201"/>
          </a:xfrm>
          <a:prstGeom prst="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Picture 12" descr="A pink and black logo&#10;&#10;Description automatically generated">
            <a:extLst>
              <a:ext uri="{FF2B5EF4-FFF2-40B4-BE49-F238E27FC236}">
                <a16:creationId xmlns:a16="http://schemas.microsoft.com/office/drawing/2014/main" id="{422B309F-C4D7-13F1-04D1-5FC934702C6C}"/>
              </a:ext>
            </a:extLst>
          </p:cNvPr>
          <p:cNvPicPr>
            <a:picLocks noChangeAspect="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tretch>
            <a:fillRect/>
          </a:stretch>
        </p:blipFill>
        <p:spPr>
          <a:xfrm>
            <a:off x="2923145" y="8734439"/>
            <a:ext cx="1074057" cy="1074057"/>
          </a:xfrm>
          <a:prstGeom prst="rect">
            <a:avLst/>
          </a:prstGeom>
        </p:spPr>
      </p:pic>
    </p:spTree>
    <p:extLst>
      <p:ext uri="{BB962C8B-B14F-4D97-AF65-F5344CB8AC3E}">
        <p14:creationId xmlns:p14="http://schemas.microsoft.com/office/powerpoint/2010/main" val="804968796"/>
      </p:ext>
    </p:extLst>
  </p:cSld>
  <p:clrMapOvr>
    <a:masterClrMapping/>
  </p:clrMapOvr>
  <mc:AlternateContent xmlns:mc="http://schemas.openxmlformats.org/markup-compatibility/2006" xmlns:p14="http://schemas.microsoft.com/office/powerpoint/2010/main">
    <mc:Choice Requires="p14">
      <p:transition spd="slow" p14:dur="2000" advTm="2326"/>
    </mc:Choice>
    <mc:Fallback xmlns="">
      <p:transition spd="slow" advTm="232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
            <a:extLst>
              <a:ext uri="{FF2B5EF4-FFF2-40B4-BE49-F238E27FC236}">
                <a16:creationId xmlns:a16="http://schemas.microsoft.com/office/drawing/2014/main" id="{573A8CF3-0AD5-4E0A-1D19-44B01267425B}"/>
              </a:ext>
            </a:extLst>
          </p:cNvPr>
          <p:cNvSpPr/>
          <p:nvPr/>
        </p:nvSpPr>
        <p:spPr>
          <a:xfrm>
            <a:off x="2858" y="6927060"/>
            <a:ext cx="3593610" cy="297259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27" name="TextBox 6">
            <a:extLst>
              <a:ext uri="{FF2B5EF4-FFF2-40B4-BE49-F238E27FC236}">
                <a16:creationId xmlns:a16="http://schemas.microsoft.com/office/drawing/2014/main" id="{25F3EB0E-7AA1-B191-5D16-C31A8407EA86}"/>
              </a:ext>
            </a:extLst>
          </p:cNvPr>
          <p:cNvSpPr txBox="1"/>
          <p:nvPr/>
        </p:nvSpPr>
        <p:spPr>
          <a:xfrm>
            <a:off x="1968732" y="6936647"/>
            <a:ext cx="1882663" cy="3323987"/>
          </a:xfrm>
          <a:prstGeom prst="rect">
            <a:avLst/>
          </a:prstGeom>
          <a:noFill/>
        </p:spPr>
        <p:txBody>
          <a:bodyPr wrap="square" rtlCol="0">
            <a:spAutoFit/>
          </a:bodyPr>
          <a:lstStyle/>
          <a:p>
            <a:endParaRPr lang="en-GB" sz="1000" b="1" i="1" u="sng" dirty="0">
              <a:solidFill>
                <a:schemeClr val="tx1">
                  <a:lumMod val="50000"/>
                  <a:lumOff val="50000"/>
                </a:schemeClr>
              </a:solidFill>
              <a:latin typeface="Comic Sans MS" panose="030F0702030302020204" pitchFamily="66" charset="0"/>
            </a:endParaRPr>
          </a:p>
          <a:p>
            <a:r>
              <a:rPr lang="en-GB" sz="1000" i="1" dirty="0">
                <a:solidFill>
                  <a:schemeClr val="tx1">
                    <a:lumMod val="50000"/>
                    <a:lumOff val="50000"/>
                  </a:schemeClr>
                </a:solidFill>
                <a:latin typeface="Comic Sans MS" panose="030F0702030302020204" pitchFamily="66" charset="0"/>
              </a:rPr>
              <a:t>Advice to keep fit</a:t>
            </a:r>
          </a:p>
          <a:p>
            <a:r>
              <a:rPr lang="en-GB" sz="1000" i="1" dirty="0">
                <a:solidFill>
                  <a:schemeClr val="tx1">
                    <a:lumMod val="50000"/>
                    <a:lumOff val="50000"/>
                  </a:schemeClr>
                </a:solidFill>
                <a:latin typeface="Comic Sans MS" panose="030F0702030302020204" pitchFamily="66" charset="0"/>
              </a:rPr>
              <a:t>You / One must…</a:t>
            </a:r>
          </a:p>
          <a:p>
            <a:r>
              <a:rPr lang="en-GB" sz="1000" i="1" dirty="0">
                <a:solidFill>
                  <a:schemeClr val="tx1">
                    <a:lumMod val="50000"/>
                    <a:lumOff val="50000"/>
                  </a:schemeClr>
                </a:solidFill>
                <a:latin typeface="Comic Sans MS" panose="030F0702030302020204" pitchFamily="66" charset="0"/>
              </a:rPr>
              <a:t>…drink water</a:t>
            </a:r>
          </a:p>
          <a:p>
            <a:r>
              <a:rPr lang="en-GB" sz="1000" i="1" dirty="0">
                <a:solidFill>
                  <a:schemeClr val="tx1">
                    <a:lumMod val="50000"/>
                    <a:lumOff val="50000"/>
                  </a:schemeClr>
                </a:solidFill>
                <a:latin typeface="Comic Sans MS" panose="030F0702030302020204" pitchFamily="66" charset="0"/>
              </a:rPr>
              <a:t>Frequently</a:t>
            </a:r>
          </a:p>
          <a:p>
            <a:r>
              <a:rPr lang="en-GB" sz="1000" i="1" dirty="0">
                <a:solidFill>
                  <a:schemeClr val="tx1">
                    <a:lumMod val="50000"/>
                    <a:lumOff val="50000"/>
                  </a:schemeClr>
                </a:solidFill>
                <a:latin typeface="Comic Sans MS" panose="030F0702030302020204" pitchFamily="66" charset="0"/>
              </a:rPr>
              <a:t>…eat more fruit and veg</a:t>
            </a:r>
          </a:p>
          <a:p>
            <a:r>
              <a:rPr lang="en-GB" sz="1000" i="1" dirty="0">
                <a:solidFill>
                  <a:schemeClr val="tx1">
                    <a:lumMod val="50000"/>
                    <a:lumOff val="50000"/>
                  </a:schemeClr>
                </a:solidFill>
                <a:latin typeface="Comic Sans MS" panose="030F0702030302020204" pitchFamily="66" charset="0"/>
              </a:rPr>
              <a:t>…eat less chocolate</a:t>
            </a:r>
          </a:p>
          <a:p>
            <a:r>
              <a:rPr lang="en-GB" sz="1000" i="1" dirty="0">
                <a:solidFill>
                  <a:schemeClr val="tx1">
                    <a:lumMod val="50000"/>
                    <a:lumOff val="50000"/>
                  </a:schemeClr>
                </a:solidFill>
                <a:latin typeface="Comic Sans MS" panose="030F0702030302020204" pitchFamily="66" charset="0"/>
              </a:rPr>
              <a:t>…eat less sweets</a:t>
            </a:r>
          </a:p>
          <a:p>
            <a:r>
              <a:rPr lang="en-GB" sz="1000" i="1" dirty="0">
                <a:solidFill>
                  <a:schemeClr val="tx1">
                    <a:lumMod val="50000"/>
                    <a:lumOff val="50000"/>
                  </a:schemeClr>
                </a:solidFill>
                <a:latin typeface="Comic Sans MS" panose="030F0702030302020204" pitchFamily="66" charset="0"/>
              </a:rPr>
              <a:t>…sleep 8 hours a day</a:t>
            </a:r>
          </a:p>
          <a:p>
            <a:r>
              <a:rPr lang="en-GB" sz="1000" i="1" dirty="0">
                <a:solidFill>
                  <a:schemeClr val="tx1">
                    <a:lumMod val="50000"/>
                    <a:lumOff val="50000"/>
                  </a:schemeClr>
                </a:solidFill>
                <a:latin typeface="Comic Sans MS" panose="030F0702030302020204" pitchFamily="66" charset="0"/>
              </a:rPr>
              <a:t>…exercise 1 hour a day</a:t>
            </a:r>
          </a:p>
          <a:p>
            <a:r>
              <a:rPr lang="en-GB" sz="1000" i="1" dirty="0">
                <a:solidFill>
                  <a:schemeClr val="tx1">
                    <a:lumMod val="50000"/>
                    <a:lumOff val="50000"/>
                  </a:schemeClr>
                </a:solidFill>
                <a:latin typeface="Comic Sans MS" panose="030F0702030302020204" pitchFamily="66" charset="0"/>
              </a:rPr>
              <a:t>You / one must not…</a:t>
            </a:r>
          </a:p>
          <a:p>
            <a:r>
              <a:rPr lang="en-GB" sz="1000" i="1" dirty="0">
                <a:solidFill>
                  <a:schemeClr val="tx1">
                    <a:lumMod val="50000"/>
                    <a:lumOff val="50000"/>
                  </a:schemeClr>
                </a:solidFill>
                <a:latin typeface="Comic Sans MS" panose="030F0702030302020204" pitchFamily="66" charset="0"/>
              </a:rPr>
              <a:t>…drink alcohol</a:t>
            </a:r>
          </a:p>
          <a:p>
            <a:r>
              <a:rPr lang="en-GB" sz="1000" i="1" dirty="0">
                <a:solidFill>
                  <a:schemeClr val="tx1">
                    <a:lumMod val="50000"/>
                    <a:lumOff val="50000"/>
                  </a:schemeClr>
                </a:solidFill>
                <a:latin typeface="Comic Sans MS" panose="030F0702030302020204" pitchFamily="66" charset="0"/>
              </a:rPr>
              <a:t>…drink lots of soft drinks</a:t>
            </a:r>
          </a:p>
          <a:p>
            <a:r>
              <a:rPr lang="en-GB" sz="1000" i="1" dirty="0">
                <a:solidFill>
                  <a:schemeClr val="tx1">
                    <a:lumMod val="50000"/>
                    <a:lumOff val="50000"/>
                  </a:schemeClr>
                </a:solidFill>
                <a:latin typeface="Comic Sans MS" panose="030F0702030302020204" pitchFamily="66" charset="0"/>
              </a:rPr>
              <a:t>…eat junk food</a:t>
            </a:r>
          </a:p>
          <a:p>
            <a:r>
              <a:rPr lang="en-GB" sz="1000" i="1" dirty="0">
                <a:solidFill>
                  <a:schemeClr val="tx1">
                    <a:lumMod val="50000"/>
                    <a:lumOff val="50000"/>
                  </a:schemeClr>
                </a:solidFill>
                <a:latin typeface="Comic Sans MS" panose="030F0702030302020204" pitchFamily="66" charset="0"/>
              </a:rPr>
              <a:t>…smoke</a:t>
            </a:r>
          </a:p>
          <a:p>
            <a:r>
              <a:rPr lang="en-GB" sz="1000" i="1" dirty="0">
                <a:solidFill>
                  <a:schemeClr val="tx1">
                    <a:lumMod val="50000"/>
                    <a:lumOff val="50000"/>
                  </a:schemeClr>
                </a:solidFill>
                <a:latin typeface="Comic Sans MS" panose="030F0702030302020204" pitchFamily="66" charset="0"/>
              </a:rPr>
              <a:t>I am addicted to…</a:t>
            </a:r>
          </a:p>
          <a:p>
            <a:endParaRPr lang="en-GB" sz="1000" i="1" dirty="0">
              <a:solidFill>
                <a:schemeClr val="tx1">
                  <a:lumMod val="50000"/>
                  <a:lumOff val="50000"/>
                </a:schemeClr>
              </a:solidFill>
              <a:latin typeface="Comic Sans MS" panose="030F0702030302020204" pitchFamily="66" charset="0"/>
            </a:endParaRPr>
          </a:p>
          <a:p>
            <a:r>
              <a:rPr lang="en-GB" sz="1000" i="1" dirty="0">
                <a:solidFill>
                  <a:schemeClr val="tx1">
                    <a:lumMod val="50000"/>
                    <a:lumOff val="50000"/>
                  </a:schemeClr>
                </a:solidFill>
                <a:latin typeface="Comic Sans MS" panose="030F0702030302020204" pitchFamily="66" charset="0"/>
              </a:rPr>
              <a:t>From now on I’m going to…</a:t>
            </a:r>
          </a:p>
          <a:p>
            <a:r>
              <a:rPr lang="en-GB" sz="1000" i="1" dirty="0">
                <a:solidFill>
                  <a:schemeClr val="tx1">
                    <a:lumMod val="50000"/>
                    <a:lumOff val="50000"/>
                  </a:schemeClr>
                </a:solidFill>
                <a:latin typeface="Comic Sans MS" panose="030F0702030302020204" pitchFamily="66" charset="0"/>
              </a:rPr>
              <a:t>Healthy</a:t>
            </a:r>
          </a:p>
          <a:p>
            <a:endParaRPr lang="en-GB" sz="1000" i="1" dirty="0">
              <a:solidFill>
                <a:schemeClr val="tx1">
                  <a:lumMod val="50000"/>
                  <a:lumOff val="50000"/>
                </a:schemeClr>
              </a:solidFill>
              <a:latin typeface="Comic Sans MS" panose="030F0702030302020204" pitchFamily="66" charset="0"/>
            </a:endParaRPr>
          </a:p>
          <a:p>
            <a:endParaRPr lang="en-GB" sz="1000" i="1" dirty="0">
              <a:solidFill>
                <a:schemeClr val="tx1">
                  <a:lumMod val="50000"/>
                  <a:lumOff val="50000"/>
                </a:schemeClr>
              </a:solidFill>
              <a:latin typeface="Comic Sans MS" panose="030F0702030302020204" pitchFamily="66" charset="0"/>
            </a:endParaRPr>
          </a:p>
        </p:txBody>
      </p:sp>
      <p:sp>
        <p:nvSpPr>
          <p:cNvPr id="7" name="Rectangle 2">
            <a:extLst>
              <a:ext uri="{FF2B5EF4-FFF2-40B4-BE49-F238E27FC236}">
                <a16:creationId xmlns:a16="http://schemas.microsoft.com/office/drawing/2014/main" id="{B92C1C53-2ACF-2A5B-259A-40583D28F661}"/>
              </a:ext>
            </a:extLst>
          </p:cNvPr>
          <p:cNvSpPr/>
          <p:nvPr/>
        </p:nvSpPr>
        <p:spPr>
          <a:xfrm>
            <a:off x="-3523" y="309747"/>
            <a:ext cx="6864380" cy="285421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5" name="TextBox 5">
            <a:extLst>
              <a:ext uri="{FF2B5EF4-FFF2-40B4-BE49-F238E27FC236}">
                <a16:creationId xmlns:a16="http://schemas.microsoft.com/office/drawing/2014/main" id="{A818E5CD-F7EA-6639-3C11-2E6DB60E60B3}"/>
              </a:ext>
            </a:extLst>
          </p:cNvPr>
          <p:cNvSpPr txBox="1"/>
          <p:nvPr/>
        </p:nvSpPr>
        <p:spPr>
          <a:xfrm>
            <a:off x="10570" y="338011"/>
            <a:ext cx="1894430" cy="2862322"/>
          </a:xfrm>
          <a:prstGeom prst="rect">
            <a:avLst/>
          </a:prstGeom>
          <a:noFill/>
        </p:spPr>
        <p:txBody>
          <a:bodyPr wrap="square" rtlCol="0">
            <a:spAutoFit/>
          </a:bodyPr>
          <a:lstStyle/>
          <a:p>
            <a:pPr marL="273050" indent="-241300">
              <a:buAutoNum type="arabicPeriod"/>
            </a:pPr>
            <a:endParaRPr lang="en-GB" sz="1000" dirty="0">
              <a:latin typeface="Comic Sans MS" panose="030F0702030302020204" pitchFamily="66" charset="0"/>
            </a:endParaRPr>
          </a:p>
          <a:p>
            <a:pPr marL="273050" indent="-241300">
              <a:buAutoNum type="arabicPeriod"/>
            </a:pPr>
            <a:r>
              <a:rPr lang="en-GB" sz="1000" dirty="0" err="1">
                <a:latin typeface="Comic Sans MS" panose="030F0702030302020204" pitchFamily="66" charset="0"/>
              </a:rPr>
              <a:t>Llevo</a:t>
            </a:r>
            <a:r>
              <a:rPr lang="en-GB" sz="1000" dirty="0">
                <a:latin typeface="Comic Sans MS" panose="030F0702030302020204" pitchFamily="66" charset="0"/>
              </a:rPr>
              <a:t> </a:t>
            </a:r>
            <a:r>
              <a:rPr lang="en-GB" sz="1000" dirty="0" err="1">
                <a:latin typeface="Comic Sans MS" panose="030F0702030302020204" pitchFamily="66" charset="0"/>
              </a:rPr>
              <a:t>una</a:t>
            </a:r>
            <a:r>
              <a:rPr lang="en-GB" sz="1000" dirty="0">
                <a:latin typeface="Comic Sans MS" panose="030F0702030302020204" pitchFamily="66" charset="0"/>
              </a:rPr>
              <a:t> </a:t>
            </a:r>
            <a:r>
              <a:rPr lang="en-GB" sz="1000" dirty="0" err="1">
                <a:latin typeface="Comic Sans MS" panose="030F0702030302020204" pitchFamily="66" charset="0"/>
              </a:rPr>
              <a:t>dieta</a:t>
            </a:r>
            <a:r>
              <a:rPr lang="en-GB" sz="1000" dirty="0">
                <a:latin typeface="Comic Sans MS" panose="030F0702030302020204" pitchFamily="66" charset="0"/>
              </a:rPr>
              <a:t> sana</a:t>
            </a:r>
          </a:p>
          <a:p>
            <a:pPr marL="273050" indent="-241300">
              <a:buAutoNum type="arabicPeriod"/>
            </a:pPr>
            <a:r>
              <a:rPr lang="en-GB" sz="1000" dirty="0">
                <a:latin typeface="Comic Sans MS" panose="030F0702030302020204" pitchFamily="66" charset="0"/>
              </a:rPr>
              <a:t>Me </a:t>
            </a:r>
            <a:r>
              <a:rPr lang="en-GB" sz="1000" dirty="0" err="1">
                <a:latin typeface="Comic Sans MS" panose="030F0702030302020204" pitchFamily="66" charset="0"/>
              </a:rPr>
              <a:t>gusta</a:t>
            </a:r>
            <a:r>
              <a:rPr lang="en-GB" sz="1000" dirty="0">
                <a:latin typeface="Comic Sans MS" panose="030F0702030302020204" pitchFamily="66" charset="0"/>
              </a:rPr>
              <a:t> bastante / </a:t>
            </a:r>
            <a:r>
              <a:rPr lang="en-GB" sz="1000" dirty="0" err="1">
                <a:latin typeface="Comic Sans MS" panose="030F0702030302020204" pitchFamily="66" charset="0"/>
              </a:rPr>
              <a:t>mucho</a:t>
            </a:r>
            <a:r>
              <a:rPr lang="en-GB" sz="1000" dirty="0">
                <a:latin typeface="Comic Sans MS" panose="030F0702030302020204" pitchFamily="66" charset="0"/>
              </a:rPr>
              <a:t> </a:t>
            </a:r>
            <a:r>
              <a:rPr lang="en-GB" sz="1000" dirty="0" err="1">
                <a:latin typeface="Comic Sans MS" panose="030F0702030302020204" pitchFamily="66" charset="0"/>
              </a:rPr>
              <a:t>el</a:t>
            </a:r>
            <a:r>
              <a:rPr lang="en-GB" sz="1000" dirty="0">
                <a:latin typeface="Comic Sans MS" panose="030F0702030302020204" pitchFamily="66" charset="0"/>
              </a:rPr>
              <a:t> pan.</a:t>
            </a:r>
          </a:p>
          <a:p>
            <a:pPr marL="273050" indent="-241300">
              <a:buAutoNum type="arabicPeriod"/>
            </a:pPr>
            <a:r>
              <a:rPr lang="en-GB" sz="1000" dirty="0">
                <a:latin typeface="Comic Sans MS" panose="030F0702030302020204" pitchFamily="66" charset="0"/>
              </a:rPr>
              <a:t>Me </a:t>
            </a:r>
            <a:r>
              <a:rPr lang="en-GB" sz="1000" dirty="0" err="1">
                <a:latin typeface="Comic Sans MS" panose="030F0702030302020204" pitchFamily="66" charset="0"/>
              </a:rPr>
              <a:t>gustan</a:t>
            </a:r>
            <a:r>
              <a:rPr lang="en-GB" sz="1000" dirty="0">
                <a:latin typeface="Comic Sans MS" panose="030F0702030302020204" pitchFamily="66" charset="0"/>
              </a:rPr>
              <a:t> las galletas</a:t>
            </a:r>
          </a:p>
          <a:p>
            <a:pPr marL="273050" indent="-241300">
              <a:buAutoNum type="arabicPeriod"/>
            </a:pPr>
            <a:r>
              <a:rPr lang="en-GB" sz="1000" dirty="0">
                <a:latin typeface="Comic Sans MS" panose="030F0702030302020204" pitchFamily="66" charset="0"/>
              </a:rPr>
              <a:t>No me </a:t>
            </a:r>
            <a:r>
              <a:rPr lang="en-GB" sz="1000" dirty="0" err="1">
                <a:latin typeface="Comic Sans MS" panose="030F0702030302020204" pitchFamily="66" charset="0"/>
              </a:rPr>
              <a:t>gusta</a:t>
            </a:r>
            <a:r>
              <a:rPr lang="en-GB" sz="1000" dirty="0">
                <a:latin typeface="Comic Sans MS" panose="030F0702030302020204" pitchFamily="66" charset="0"/>
              </a:rPr>
              <a:t>(n) (nada)…</a:t>
            </a:r>
          </a:p>
          <a:p>
            <a:pPr marL="273050" indent="-241300">
              <a:buAutoNum type="arabicPeriod"/>
            </a:pPr>
            <a:r>
              <a:rPr lang="en-GB" sz="1000" dirty="0">
                <a:latin typeface="Comic Sans MS" panose="030F0702030302020204" pitchFamily="66" charset="0"/>
              </a:rPr>
              <a:t>…</a:t>
            </a:r>
            <a:r>
              <a:rPr lang="en-GB" sz="1000" dirty="0" err="1">
                <a:latin typeface="Comic Sans MS" panose="030F0702030302020204" pitchFamily="66" charset="0"/>
              </a:rPr>
              <a:t>el</a:t>
            </a:r>
            <a:r>
              <a:rPr lang="en-GB" sz="1000" dirty="0">
                <a:latin typeface="Comic Sans MS" panose="030F0702030302020204" pitchFamily="66" charset="0"/>
              </a:rPr>
              <a:t> arroz</a:t>
            </a:r>
          </a:p>
          <a:p>
            <a:pPr marL="273050" indent="-241300">
              <a:buAutoNum type="arabicPeriod"/>
            </a:pPr>
            <a:r>
              <a:rPr lang="en-GB" sz="1000" dirty="0">
                <a:latin typeface="Comic Sans MS" panose="030F0702030302020204" pitchFamily="66" charset="0"/>
              </a:rPr>
              <a:t>…</a:t>
            </a:r>
            <a:r>
              <a:rPr lang="en-GB" sz="1000" dirty="0" err="1">
                <a:latin typeface="Comic Sans MS" panose="030F0702030302020204" pitchFamily="66" charset="0"/>
              </a:rPr>
              <a:t>el</a:t>
            </a:r>
            <a:r>
              <a:rPr lang="en-GB" sz="1000" dirty="0">
                <a:latin typeface="Comic Sans MS" panose="030F0702030302020204" pitchFamily="66" charset="0"/>
              </a:rPr>
              <a:t> pan</a:t>
            </a:r>
          </a:p>
          <a:p>
            <a:pPr marL="273050" indent="-241300">
              <a:buAutoNum type="arabicPeriod"/>
            </a:pPr>
            <a:r>
              <a:rPr lang="en-GB" sz="1000" dirty="0">
                <a:latin typeface="Comic Sans MS" panose="030F0702030302020204" pitchFamily="66" charset="0"/>
              </a:rPr>
              <a:t>…</a:t>
            </a:r>
            <a:r>
              <a:rPr lang="en-GB" sz="1000" dirty="0" err="1">
                <a:latin typeface="Comic Sans MS" panose="030F0702030302020204" pitchFamily="66" charset="0"/>
              </a:rPr>
              <a:t>el</a:t>
            </a:r>
            <a:r>
              <a:rPr lang="en-GB" sz="1000" dirty="0">
                <a:latin typeface="Comic Sans MS" panose="030F0702030302020204" pitchFamily="66" charset="0"/>
              </a:rPr>
              <a:t> pollo </a:t>
            </a:r>
          </a:p>
          <a:p>
            <a:pPr marL="273050" indent="-241300">
              <a:buAutoNum type="arabicPeriod"/>
            </a:pPr>
            <a:r>
              <a:rPr lang="en-GB" sz="1000" dirty="0">
                <a:latin typeface="Comic Sans MS" panose="030F0702030302020204" pitchFamily="66" charset="0"/>
              </a:rPr>
              <a:t>…</a:t>
            </a:r>
            <a:r>
              <a:rPr lang="en-GB" sz="1000" dirty="0" err="1">
                <a:latin typeface="Comic Sans MS" panose="030F0702030302020204" pitchFamily="66" charset="0"/>
              </a:rPr>
              <a:t>el</a:t>
            </a:r>
            <a:r>
              <a:rPr lang="en-GB" sz="1000" dirty="0">
                <a:latin typeface="Comic Sans MS" panose="030F0702030302020204" pitchFamily="66" charset="0"/>
              </a:rPr>
              <a:t> </a:t>
            </a:r>
            <a:r>
              <a:rPr lang="en-GB" sz="1000" dirty="0" err="1">
                <a:latin typeface="Comic Sans MS" panose="030F0702030302020204" pitchFamily="66" charset="0"/>
              </a:rPr>
              <a:t>pescado</a:t>
            </a:r>
            <a:r>
              <a:rPr lang="en-GB" sz="1000" dirty="0">
                <a:latin typeface="Comic Sans MS" panose="030F0702030302020204" pitchFamily="66" charset="0"/>
              </a:rPr>
              <a:t> / la carne</a:t>
            </a:r>
          </a:p>
          <a:p>
            <a:pPr marL="273050" indent="-241300">
              <a:buAutoNum type="arabicPeriod"/>
            </a:pPr>
            <a:r>
              <a:rPr lang="en-GB" sz="1000" dirty="0">
                <a:latin typeface="Comic Sans MS" panose="030F0702030302020204" pitchFamily="66" charset="0"/>
              </a:rPr>
              <a:t>…la ensalada</a:t>
            </a:r>
          </a:p>
          <a:p>
            <a:pPr marL="273050" indent="-241300">
              <a:buAutoNum type="arabicPeriod"/>
            </a:pPr>
            <a:r>
              <a:rPr lang="en-GB" sz="1000" dirty="0">
                <a:latin typeface="Comic Sans MS" panose="030F0702030302020204" pitchFamily="66" charset="0"/>
              </a:rPr>
              <a:t>…la pasta / la pizza</a:t>
            </a:r>
          </a:p>
          <a:p>
            <a:pPr marL="273050" indent="-241300">
              <a:buAutoNum type="arabicPeriod"/>
            </a:pPr>
            <a:r>
              <a:rPr lang="en-GB" sz="1000" dirty="0">
                <a:latin typeface="Comic Sans MS" panose="030F0702030302020204" pitchFamily="66" charset="0"/>
              </a:rPr>
              <a:t>…</a:t>
            </a:r>
            <a:r>
              <a:rPr lang="en-GB" sz="1000" dirty="0" err="1">
                <a:latin typeface="Comic Sans MS" panose="030F0702030302020204" pitchFamily="66" charset="0"/>
              </a:rPr>
              <a:t>los</a:t>
            </a:r>
            <a:r>
              <a:rPr lang="en-GB" sz="1000" dirty="0">
                <a:latin typeface="Comic Sans MS" panose="030F0702030302020204" pitchFamily="66" charset="0"/>
              </a:rPr>
              <a:t> </a:t>
            </a:r>
            <a:r>
              <a:rPr lang="en-GB" sz="1000" dirty="0" err="1">
                <a:latin typeface="Comic Sans MS" panose="030F0702030302020204" pitchFamily="66" charset="0"/>
              </a:rPr>
              <a:t>caramelos</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a:t>
            </a:r>
            <a:r>
              <a:rPr lang="en-GB" sz="1000" dirty="0" err="1">
                <a:latin typeface="Comic Sans MS" panose="030F0702030302020204" pitchFamily="66" charset="0"/>
              </a:rPr>
              <a:t>los</a:t>
            </a:r>
            <a:r>
              <a:rPr lang="en-GB" sz="1000" dirty="0">
                <a:latin typeface="Comic Sans MS" panose="030F0702030302020204" pitchFamily="66" charset="0"/>
              </a:rPr>
              <a:t> huevos / </a:t>
            </a:r>
            <a:r>
              <a:rPr lang="en-GB" sz="1000" dirty="0" err="1">
                <a:latin typeface="Comic Sans MS" panose="030F0702030302020204" pitchFamily="66" charset="0"/>
              </a:rPr>
              <a:t>el</a:t>
            </a:r>
            <a:r>
              <a:rPr lang="en-GB" sz="1000" dirty="0">
                <a:latin typeface="Comic Sans MS" panose="030F0702030302020204" pitchFamily="66" charset="0"/>
              </a:rPr>
              <a:t> queso</a:t>
            </a:r>
          </a:p>
          <a:p>
            <a:pPr marL="273050" indent="-241300">
              <a:buAutoNum type="arabicPeriod"/>
            </a:pPr>
            <a:r>
              <a:rPr lang="en-GB" sz="1000" dirty="0">
                <a:latin typeface="Comic Sans MS" panose="030F0702030302020204" pitchFamily="66" charset="0"/>
              </a:rPr>
              <a:t>…</a:t>
            </a:r>
            <a:r>
              <a:rPr lang="en-GB" sz="1000" dirty="0" err="1">
                <a:latin typeface="Comic Sans MS" panose="030F0702030302020204" pitchFamily="66" charset="0"/>
              </a:rPr>
              <a:t>los</a:t>
            </a:r>
            <a:r>
              <a:rPr lang="en-GB" sz="1000" dirty="0">
                <a:latin typeface="Comic Sans MS" panose="030F0702030302020204" pitchFamily="66" charset="0"/>
              </a:rPr>
              <a:t> </a:t>
            </a:r>
            <a:r>
              <a:rPr lang="en-GB" sz="1000" dirty="0" err="1">
                <a:latin typeface="Comic Sans MS" panose="030F0702030302020204" pitchFamily="66" charset="0"/>
              </a:rPr>
              <a:t>pasteles</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…las galletas</a:t>
            </a:r>
          </a:p>
          <a:p>
            <a:pPr marL="273050" indent="-241300">
              <a:buAutoNum type="arabicPeriod"/>
            </a:pPr>
            <a:r>
              <a:rPr lang="en-GB" sz="1000" dirty="0">
                <a:latin typeface="Comic Sans MS" panose="030F0702030302020204" pitchFamily="66" charset="0"/>
              </a:rPr>
              <a:t>…las </a:t>
            </a:r>
            <a:r>
              <a:rPr lang="en-GB" sz="1000" dirty="0" err="1">
                <a:latin typeface="Comic Sans MS" panose="030F0702030302020204" pitchFamily="66" charset="0"/>
              </a:rPr>
              <a:t>verduras</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…la ensalada</a:t>
            </a:r>
          </a:p>
        </p:txBody>
      </p:sp>
      <p:sp>
        <p:nvSpPr>
          <p:cNvPr id="6" name="TextBox 6">
            <a:extLst>
              <a:ext uri="{FF2B5EF4-FFF2-40B4-BE49-F238E27FC236}">
                <a16:creationId xmlns:a16="http://schemas.microsoft.com/office/drawing/2014/main" id="{EAE78839-1B9A-B4E9-197C-72C8A3E99D2B}"/>
              </a:ext>
            </a:extLst>
          </p:cNvPr>
          <p:cNvSpPr txBox="1"/>
          <p:nvPr/>
        </p:nvSpPr>
        <p:spPr>
          <a:xfrm>
            <a:off x="1676169" y="327042"/>
            <a:ext cx="1809981" cy="3016210"/>
          </a:xfrm>
          <a:prstGeom prst="rect">
            <a:avLst/>
          </a:prstGeom>
          <a:noFill/>
        </p:spPr>
        <p:txBody>
          <a:bodyPr wrap="square" rtlCol="0">
            <a:spAutoFit/>
          </a:bodyPr>
          <a:lstStyle/>
          <a:p>
            <a:endParaRPr lang="en-GB" sz="1000" b="1" i="1" u="sng" dirty="0">
              <a:solidFill>
                <a:schemeClr val="tx1">
                  <a:lumMod val="50000"/>
                  <a:lumOff val="50000"/>
                </a:schemeClr>
              </a:solidFill>
              <a:latin typeface="Comic Sans MS" panose="030F0702030302020204" pitchFamily="66" charset="0"/>
            </a:endParaRPr>
          </a:p>
          <a:p>
            <a:r>
              <a:rPr lang="en-GB" sz="1000" i="1" dirty="0">
                <a:solidFill>
                  <a:schemeClr val="tx1">
                    <a:lumMod val="50000"/>
                    <a:lumOff val="50000"/>
                  </a:schemeClr>
                </a:solidFill>
                <a:latin typeface="Comic Sans MS" panose="030F0702030302020204" pitchFamily="66" charset="0"/>
              </a:rPr>
              <a:t>I have a healthy diet</a:t>
            </a:r>
          </a:p>
          <a:p>
            <a:r>
              <a:rPr lang="en-GB" sz="1000" i="1" dirty="0">
                <a:solidFill>
                  <a:schemeClr val="tx1">
                    <a:lumMod val="50000"/>
                    <a:lumOff val="50000"/>
                  </a:schemeClr>
                </a:solidFill>
                <a:latin typeface="Comic Sans MS" panose="030F0702030302020204" pitchFamily="66" charset="0"/>
              </a:rPr>
              <a:t>I (quite / really) like bread.</a:t>
            </a:r>
          </a:p>
          <a:p>
            <a:r>
              <a:rPr lang="en-GB" sz="1000" i="1" dirty="0">
                <a:solidFill>
                  <a:schemeClr val="tx1">
                    <a:lumMod val="50000"/>
                    <a:lumOff val="50000"/>
                  </a:schemeClr>
                </a:solidFill>
                <a:latin typeface="Comic Sans MS" panose="030F0702030302020204" pitchFamily="66" charset="0"/>
              </a:rPr>
              <a:t>I like biscuits.</a:t>
            </a:r>
          </a:p>
          <a:p>
            <a:r>
              <a:rPr lang="en-GB" sz="1000" i="1" dirty="0">
                <a:solidFill>
                  <a:schemeClr val="tx1">
                    <a:lumMod val="50000"/>
                    <a:lumOff val="50000"/>
                  </a:schemeClr>
                </a:solidFill>
                <a:latin typeface="Comic Sans MS" panose="030F0702030302020204" pitchFamily="66" charset="0"/>
              </a:rPr>
              <a:t>I (really) don’t like (at all)…</a:t>
            </a:r>
          </a:p>
          <a:p>
            <a:r>
              <a:rPr lang="en-GB" sz="1000" i="1" dirty="0">
                <a:solidFill>
                  <a:schemeClr val="tx1">
                    <a:lumMod val="50000"/>
                    <a:lumOff val="50000"/>
                  </a:schemeClr>
                </a:solidFill>
                <a:latin typeface="Comic Sans MS" panose="030F0702030302020204" pitchFamily="66" charset="0"/>
              </a:rPr>
              <a:t>…rice</a:t>
            </a:r>
          </a:p>
          <a:p>
            <a:r>
              <a:rPr lang="en-GB" sz="1000" i="1" dirty="0">
                <a:solidFill>
                  <a:schemeClr val="tx1">
                    <a:lumMod val="50000"/>
                    <a:lumOff val="50000"/>
                  </a:schemeClr>
                </a:solidFill>
                <a:latin typeface="Comic Sans MS" panose="030F0702030302020204" pitchFamily="66" charset="0"/>
              </a:rPr>
              <a:t>…bread</a:t>
            </a:r>
          </a:p>
          <a:p>
            <a:r>
              <a:rPr lang="en-GB" sz="1000" i="1" dirty="0">
                <a:solidFill>
                  <a:schemeClr val="tx1">
                    <a:lumMod val="50000"/>
                    <a:lumOff val="50000"/>
                  </a:schemeClr>
                </a:solidFill>
                <a:latin typeface="Comic Sans MS" panose="030F0702030302020204" pitchFamily="66" charset="0"/>
              </a:rPr>
              <a:t>…chicken</a:t>
            </a:r>
          </a:p>
          <a:p>
            <a:r>
              <a:rPr lang="en-GB" sz="1000" i="1" dirty="0">
                <a:solidFill>
                  <a:schemeClr val="tx1">
                    <a:lumMod val="50000"/>
                    <a:lumOff val="50000"/>
                  </a:schemeClr>
                </a:solidFill>
                <a:latin typeface="Comic Sans MS" panose="030F0702030302020204" pitchFamily="66" charset="0"/>
              </a:rPr>
              <a:t>…fish / meat</a:t>
            </a:r>
          </a:p>
          <a:p>
            <a:r>
              <a:rPr lang="en-GB" sz="1000" i="1" dirty="0">
                <a:solidFill>
                  <a:schemeClr val="tx1">
                    <a:lumMod val="50000"/>
                    <a:lumOff val="50000"/>
                  </a:schemeClr>
                </a:solidFill>
                <a:latin typeface="Comic Sans MS" panose="030F0702030302020204" pitchFamily="66" charset="0"/>
              </a:rPr>
              <a:t>…salad</a:t>
            </a:r>
          </a:p>
          <a:p>
            <a:r>
              <a:rPr lang="en-GB" sz="1000" i="1" dirty="0">
                <a:solidFill>
                  <a:schemeClr val="tx1">
                    <a:lumMod val="50000"/>
                    <a:lumOff val="50000"/>
                  </a:schemeClr>
                </a:solidFill>
                <a:latin typeface="Comic Sans MS" panose="030F0702030302020204" pitchFamily="66" charset="0"/>
              </a:rPr>
              <a:t>…pasta / pizza</a:t>
            </a:r>
          </a:p>
          <a:p>
            <a:r>
              <a:rPr lang="en-GB" sz="1000" i="1" dirty="0">
                <a:solidFill>
                  <a:schemeClr val="tx1">
                    <a:lumMod val="50000"/>
                    <a:lumOff val="50000"/>
                  </a:schemeClr>
                </a:solidFill>
                <a:latin typeface="Comic Sans MS" panose="030F0702030302020204" pitchFamily="66" charset="0"/>
              </a:rPr>
              <a:t>…sweets </a:t>
            </a:r>
          </a:p>
          <a:p>
            <a:r>
              <a:rPr lang="en-GB" sz="1000" i="1" dirty="0">
                <a:solidFill>
                  <a:schemeClr val="tx1">
                    <a:lumMod val="50000"/>
                    <a:lumOff val="50000"/>
                  </a:schemeClr>
                </a:solidFill>
                <a:latin typeface="Comic Sans MS" panose="030F0702030302020204" pitchFamily="66" charset="0"/>
              </a:rPr>
              <a:t>…eggs / cheese</a:t>
            </a:r>
          </a:p>
          <a:p>
            <a:r>
              <a:rPr lang="en-GB" sz="1000" i="1" dirty="0">
                <a:solidFill>
                  <a:schemeClr val="tx1">
                    <a:lumMod val="50000"/>
                    <a:lumOff val="50000"/>
                  </a:schemeClr>
                </a:solidFill>
                <a:latin typeface="Comic Sans MS" panose="030F0702030302020204" pitchFamily="66" charset="0"/>
              </a:rPr>
              <a:t>…cakes</a:t>
            </a:r>
          </a:p>
          <a:p>
            <a:r>
              <a:rPr lang="en-GB" sz="1000" i="1" dirty="0">
                <a:solidFill>
                  <a:schemeClr val="tx1">
                    <a:lumMod val="50000"/>
                    <a:lumOff val="50000"/>
                  </a:schemeClr>
                </a:solidFill>
                <a:latin typeface="Comic Sans MS" panose="030F0702030302020204" pitchFamily="66" charset="0"/>
              </a:rPr>
              <a:t>…biscuits</a:t>
            </a:r>
          </a:p>
          <a:p>
            <a:r>
              <a:rPr lang="en-GB" sz="1000" i="1" dirty="0">
                <a:solidFill>
                  <a:schemeClr val="tx1">
                    <a:lumMod val="50000"/>
                    <a:lumOff val="50000"/>
                  </a:schemeClr>
                </a:solidFill>
                <a:latin typeface="Comic Sans MS" panose="030F0702030302020204" pitchFamily="66" charset="0"/>
              </a:rPr>
              <a:t>…vegetables</a:t>
            </a:r>
          </a:p>
          <a:p>
            <a:r>
              <a:rPr lang="en-GB" sz="1000" i="1" dirty="0">
                <a:solidFill>
                  <a:schemeClr val="tx1">
                    <a:lumMod val="50000"/>
                    <a:lumOff val="50000"/>
                  </a:schemeClr>
                </a:solidFill>
                <a:latin typeface="Comic Sans MS" panose="030F0702030302020204" pitchFamily="66" charset="0"/>
              </a:rPr>
              <a:t>…salad</a:t>
            </a:r>
          </a:p>
          <a:p>
            <a:endParaRPr lang="en-GB" sz="1000" i="1" dirty="0">
              <a:solidFill>
                <a:schemeClr val="tx1">
                  <a:lumMod val="50000"/>
                  <a:lumOff val="50000"/>
                </a:schemeClr>
              </a:solidFill>
              <a:latin typeface="Comic Sans MS" panose="030F0702030302020204" pitchFamily="66" charset="0"/>
            </a:endParaRPr>
          </a:p>
        </p:txBody>
      </p:sp>
      <p:sp>
        <p:nvSpPr>
          <p:cNvPr id="8" name="TextBox 7">
            <a:extLst>
              <a:ext uri="{FF2B5EF4-FFF2-40B4-BE49-F238E27FC236}">
                <a16:creationId xmlns:a16="http://schemas.microsoft.com/office/drawing/2014/main" id="{E6E6058F-1A3C-8468-C2F2-AA81C7F2AE72}"/>
              </a:ext>
            </a:extLst>
          </p:cNvPr>
          <p:cNvSpPr txBox="1"/>
          <p:nvPr/>
        </p:nvSpPr>
        <p:spPr>
          <a:xfrm>
            <a:off x="-3523" y="314715"/>
            <a:ext cx="6850951" cy="246221"/>
          </a:xfrm>
          <a:prstGeom prst="rect">
            <a:avLst/>
          </a:prstGeom>
          <a:noFill/>
        </p:spPr>
        <p:txBody>
          <a:bodyPr wrap="square" rtlCol="0">
            <a:spAutoFit/>
          </a:bodyPr>
          <a:lstStyle/>
          <a:p>
            <a:pPr algn="ctr"/>
            <a:r>
              <a:rPr lang="es-ES" sz="1000" b="1" u="sng" dirty="0">
                <a:latin typeface="Comic Sans MS" panose="030F0702030302020204" pitchFamily="66" charset="0"/>
              </a:rPr>
              <a:t>LESSON 1 – ¿Llevas una dieta sana?</a:t>
            </a:r>
          </a:p>
        </p:txBody>
      </p:sp>
      <p:sp>
        <p:nvSpPr>
          <p:cNvPr id="4" name="TextBox 12">
            <a:extLst>
              <a:ext uri="{FF2B5EF4-FFF2-40B4-BE49-F238E27FC236}">
                <a16:creationId xmlns:a16="http://schemas.microsoft.com/office/drawing/2014/main" id="{0C930B8C-94A1-8C02-0527-8EB9EB7E3137}"/>
              </a:ext>
            </a:extLst>
          </p:cNvPr>
          <p:cNvSpPr txBox="1"/>
          <p:nvPr/>
        </p:nvSpPr>
        <p:spPr>
          <a:xfrm>
            <a:off x="2858" y="-4432"/>
            <a:ext cx="6857999" cy="323165"/>
          </a:xfrm>
          <a:prstGeom prst="rect">
            <a:avLst/>
          </a:prstGeom>
          <a:solidFill>
            <a:schemeClr val="tx1"/>
          </a:solidFill>
        </p:spPr>
        <p:txBody>
          <a:bodyPr wrap="square" rtlCol="0">
            <a:spAutoFit/>
          </a:bodyPr>
          <a:lstStyle/>
          <a:p>
            <a:r>
              <a:rPr lang="en-GB" sz="1500" b="1" dirty="0">
                <a:solidFill>
                  <a:schemeClr val="bg1"/>
                </a:solidFill>
                <a:latin typeface="Comic Sans MS" panose="030F0702030302020204" pitchFamily="66" charset="0"/>
              </a:rPr>
              <a:t>MÓDULO 3 – En forma                                </a:t>
            </a:r>
            <a:r>
              <a:rPr lang="en-GB" sz="1500" b="1" i="1" dirty="0">
                <a:solidFill>
                  <a:schemeClr val="bg1"/>
                </a:solidFill>
                <a:latin typeface="Comic Sans MS" panose="030F0702030302020204" pitchFamily="66" charset="0"/>
              </a:rPr>
              <a:t>Lista de </a:t>
            </a:r>
            <a:r>
              <a:rPr lang="en-GB" sz="1500" b="1" i="1" dirty="0" err="1">
                <a:solidFill>
                  <a:schemeClr val="bg1"/>
                </a:solidFill>
                <a:latin typeface="Comic Sans MS" panose="030F0702030302020204" pitchFamily="66" charset="0"/>
              </a:rPr>
              <a:t>vocabulario</a:t>
            </a:r>
            <a:endParaRPr lang="en-GB" sz="1500" b="1" i="1" dirty="0">
              <a:solidFill>
                <a:schemeClr val="bg1"/>
              </a:solidFill>
              <a:latin typeface="Comic Sans MS" panose="030F0702030302020204" pitchFamily="66" charset="0"/>
            </a:endParaRPr>
          </a:p>
        </p:txBody>
      </p:sp>
      <p:sp>
        <p:nvSpPr>
          <p:cNvPr id="2" name="TextBox 5">
            <a:extLst>
              <a:ext uri="{FF2B5EF4-FFF2-40B4-BE49-F238E27FC236}">
                <a16:creationId xmlns:a16="http://schemas.microsoft.com/office/drawing/2014/main" id="{97FC4575-3059-172C-2594-F864071216A3}"/>
              </a:ext>
            </a:extLst>
          </p:cNvPr>
          <p:cNvSpPr txBox="1"/>
          <p:nvPr/>
        </p:nvSpPr>
        <p:spPr>
          <a:xfrm>
            <a:off x="3376070" y="338011"/>
            <a:ext cx="1894430" cy="2862322"/>
          </a:xfrm>
          <a:prstGeom prst="rect">
            <a:avLst/>
          </a:prstGeom>
          <a:noFill/>
        </p:spPr>
        <p:txBody>
          <a:bodyPr wrap="square" rtlCol="0">
            <a:spAutoFit/>
          </a:bodyPr>
          <a:lstStyle/>
          <a:p>
            <a:pPr marL="273050" indent="-241300">
              <a:buAutoNum type="arabicPeriod"/>
            </a:pPr>
            <a:endParaRPr lang="en-GB" sz="1000" dirty="0">
              <a:latin typeface="Comic Sans MS" panose="030F0702030302020204" pitchFamily="66" charset="0"/>
            </a:endParaRPr>
          </a:p>
          <a:p>
            <a:pPr marL="273050" indent="-241300">
              <a:buFont typeface="+mj-lt"/>
              <a:buAutoNum type="arabicPeriod" startAt="17"/>
            </a:pPr>
            <a:r>
              <a:rPr lang="en-GB" sz="1000" dirty="0">
                <a:latin typeface="Comic Sans MS" panose="030F0702030302020204" pitchFamily="66" charset="0"/>
              </a:rPr>
              <a:t>Como / </a:t>
            </a:r>
            <a:r>
              <a:rPr lang="en-GB" sz="1000" dirty="0" err="1">
                <a:latin typeface="Comic Sans MS" panose="030F0702030302020204" pitchFamily="66" charset="0"/>
              </a:rPr>
              <a:t>comí</a:t>
            </a:r>
            <a:r>
              <a:rPr lang="en-GB" sz="1000" dirty="0">
                <a:latin typeface="Comic Sans MS" panose="030F0702030302020204" pitchFamily="66" charset="0"/>
              </a:rPr>
              <a:t> </a:t>
            </a:r>
            <a:r>
              <a:rPr lang="en-GB" sz="1000" dirty="0" err="1">
                <a:latin typeface="Comic Sans MS" panose="030F0702030302020204" pitchFamily="66" charset="0"/>
              </a:rPr>
              <a:t>verduras</a:t>
            </a:r>
            <a:endParaRPr lang="en-GB" sz="1000" dirty="0">
              <a:latin typeface="Comic Sans MS" panose="030F0702030302020204" pitchFamily="66" charset="0"/>
            </a:endParaRPr>
          </a:p>
          <a:p>
            <a:pPr marL="273050" indent="-241300">
              <a:buAutoNum type="arabicPeriod" startAt="17"/>
            </a:pPr>
            <a:r>
              <a:rPr lang="en-GB" sz="1000" dirty="0" err="1">
                <a:latin typeface="Comic Sans MS" panose="030F0702030302020204" pitchFamily="66" charset="0"/>
              </a:rPr>
              <a:t>Bebo</a:t>
            </a:r>
            <a:r>
              <a:rPr lang="en-GB" sz="1000" dirty="0">
                <a:latin typeface="Comic Sans MS" panose="030F0702030302020204" pitchFamily="66" charset="0"/>
              </a:rPr>
              <a:t> / </a:t>
            </a:r>
            <a:r>
              <a:rPr lang="en-GB" sz="1000" dirty="0" err="1">
                <a:latin typeface="Comic Sans MS" panose="030F0702030302020204" pitchFamily="66" charset="0"/>
              </a:rPr>
              <a:t>bebí</a:t>
            </a:r>
            <a:r>
              <a:rPr lang="en-GB" sz="1000" dirty="0">
                <a:latin typeface="Comic Sans MS" panose="030F0702030302020204" pitchFamily="66" charset="0"/>
              </a:rPr>
              <a:t> </a:t>
            </a:r>
            <a:r>
              <a:rPr lang="en-GB" sz="1000" dirty="0" err="1">
                <a:latin typeface="Comic Sans MS" panose="030F0702030302020204" pitchFamily="66" charset="0"/>
              </a:rPr>
              <a:t>agua</a:t>
            </a:r>
            <a:endParaRPr lang="en-GB" sz="1000" dirty="0">
              <a:latin typeface="Comic Sans MS" panose="030F0702030302020204" pitchFamily="66" charset="0"/>
            </a:endParaRPr>
          </a:p>
          <a:p>
            <a:pPr marL="273050" indent="-241300">
              <a:buAutoNum type="arabicPeriod" startAt="17"/>
            </a:pPr>
            <a:r>
              <a:rPr lang="en-GB" sz="1000" dirty="0">
                <a:latin typeface="Comic Sans MS" panose="030F0702030302020204" pitchFamily="66" charset="0"/>
              </a:rPr>
              <a:t>¿Con </a:t>
            </a:r>
            <a:r>
              <a:rPr lang="en-GB" sz="1000" dirty="0" err="1">
                <a:latin typeface="Comic Sans MS" panose="030F0702030302020204" pitchFamily="66" charset="0"/>
              </a:rPr>
              <a:t>qué</a:t>
            </a:r>
            <a:r>
              <a:rPr lang="en-GB" sz="1000" dirty="0">
                <a:latin typeface="Comic Sans MS" panose="030F0702030302020204" pitchFamily="66" charset="0"/>
              </a:rPr>
              <a:t> </a:t>
            </a:r>
            <a:r>
              <a:rPr lang="en-GB" sz="1000" dirty="0" err="1">
                <a:latin typeface="Comic Sans MS" panose="030F0702030302020204" pitchFamily="66" charset="0"/>
              </a:rPr>
              <a:t>frecuencia</a:t>
            </a:r>
            <a:r>
              <a:rPr lang="en-GB" sz="1000" dirty="0">
                <a:latin typeface="Comic Sans MS" panose="030F0702030302020204" pitchFamily="66" charset="0"/>
              </a:rPr>
              <a:t> comes </a:t>
            </a:r>
            <a:r>
              <a:rPr lang="en-GB" sz="1000" dirty="0" err="1">
                <a:latin typeface="Comic Sans MS" panose="030F0702030302020204" pitchFamily="66" charset="0"/>
              </a:rPr>
              <a:t>pescado</a:t>
            </a:r>
            <a:r>
              <a:rPr lang="en-GB" sz="1000" dirty="0">
                <a:latin typeface="Comic Sans MS" panose="030F0702030302020204" pitchFamily="66" charset="0"/>
              </a:rPr>
              <a:t>?</a:t>
            </a:r>
          </a:p>
          <a:p>
            <a:pPr marL="273050" indent="-241300">
              <a:buFont typeface="+mj-lt"/>
              <a:buAutoNum type="arabicPeriod" startAt="17"/>
            </a:pPr>
            <a:r>
              <a:rPr lang="en-GB" sz="1000" dirty="0">
                <a:latin typeface="Comic Sans MS" panose="030F0702030302020204" pitchFamily="66" charset="0"/>
              </a:rPr>
              <a:t>Lo / la / </a:t>
            </a:r>
            <a:r>
              <a:rPr lang="en-GB" sz="1000" dirty="0" err="1">
                <a:latin typeface="Comic Sans MS" panose="030F0702030302020204" pitchFamily="66" charset="0"/>
              </a:rPr>
              <a:t>los</a:t>
            </a:r>
            <a:r>
              <a:rPr lang="en-GB" sz="1000" dirty="0">
                <a:latin typeface="Comic Sans MS" panose="030F0702030302020204" pitchFamily="66" charset="0"/>
              </a:rPr>
              <a:t> </a:t>
            </a:r>
            <a:r>
              <a:rPr lang="en-GB" sz="1000" dirty="0" err="1">
                <a:latin typeface="Comic Sans MS" panose="030F0702030302020204" pitchFamily="66" charset="0"/>
              </a:rPr>
              <a:t>como</a:t>
            </a:r>
            <a:r>
              <a:rPr lang="en-GB" sz="1000" dirty="0">
                <a:latin typeface="Comic Sans MS" panose="030F0702030302020204" pitchFamily="66" charset="0"/>
              </a:rPr>
              <a:t>…</a:t>
            </a:r>
          </a:p>
          <a:p>
            <a:pPr marL="273050" indent="-241300">
              <a:buFont typeface="+mj-lt"/>
              <a:buAutoNum type="arabicPeriod" startAt="17"/>
            </a:pPr>
            <a:r>
              <a:rPr lang="en-GB" sz="1000" dirty="0">
                <a:latin typeface="Comic Sans MS" panose="030F0702030302020204" pitchFamily="66" charset="0"/>
              </a:rPr>
              <a:t>Tres </a:t>
            </a:r>
            <a:r>
              <a:rPr lang="en-GB" sz="1000" dirty="0" err="1">
                <a:latin typeface="Comic Sans MS" panose="030F0702030302020204" pitchFamily="66" charset="0"/>
              </a:rPr>
              <a:t>veces</a:t>
            </a:r>
            <a:r>
              <a:rPr lang="en-GB" sz="1000" dirty="0">
                <a:latin typeface="Comic Sans MS" panose="030F0702030302020204" pitchFamily="66" charset="0"/>
              </a:rPr>
              <a:t> al día</a:t>
            </a:r>
          </a:p>
          <a:p>
            <a:pPr marL="273050" indent="-241300">
              <a:buFont typeface="+mj-lt"/>
              <a:buAutoNum type="arabicPeriod" startAt="17"/>
            </a:pPr>
            <a:r>
              <a:rPr lang="en-GB" sz="1000" dirty="0" err="1">
                <a:latin typeface="Comic Sans MS" panose="030F0702030302020204" pitchFamily="66" charset="0"/>
              </a:rPr>
              <a:t>Cada</a:t>
            </a:r>
            <a:r>
              <a:rPr lang="en-GB" sz="1000" dirty="0">
                <a:latin typeface="Comic Sans MS" panose="030F0702030302020204" pitchFamily="66" charset="0"/>
              </a:rPr>
              <a:t> día</a:t>
            </a:r>
          </a:p>
          <a:p>
            <a:pPr marL="273050" indent="-241300">
              <a:buFont typeface="+mj-lt"/>
              <a:buAutoNum type="arabicPeriod" startAt="17"/>
            </a:pPr>
            <a:r>
              <a:rPr lang="en-GB" sz="1000" dirty="0" err="1">
                <a:latin typeface="Comic Sans MS" panose="030F0702030302020204" pitchFamily="66" charset="0"/>
              </a:rPr>
              <a:t>Todos</a:t>
            </a:r>
            <a:r>
              <a:rPr lang="en-GB" sz="1000" dirty="0">
                <a:latin typeface="Comic Sans MS" panose="030F0702030302020204" pitchFamily="66" charset="0"/>
              </a:rPr>
              <a:t> </a:t>
            </a:r>
            <a:r>
              <a:rPr lang="en-GB" sz="1000" dirty="0" err="1">
                <a:latin typeface="Comic Sans MS" panose="030F0702030302020204" pitchFamily="66" charset="0"/>
              </a:rPr>
              <a:t>los</a:t>
            </a:r>
            <a:r>
              <a:rPr lang="en-GB" sz="1000" dirty="0">
                <a:latin typeface="Comic Sans MS" panose="030F0702030302020204" pitchFamily="66" charset="0"/>
              </a:rPr>
              <a:t> días</a:t>
            </a:r>
          </a:p>
          <a:p>
            <a:pPr marL="273050" indent="-241300">
              <a:buFont typeface="+mj-lt"/>
              <a:buAutoNum type="arabicPeriod" startAt="17"/>
            </a:pPr>
            <a:r>
              <a:rPr lang="en-GB" sz="1000" dirty="0">
                <a:latin typeface="Comic Sans MS" panose="030F0702030302020204" pitchFamily="66" charset="0"/>
              </a:rPr>
              <a:t>Dos </a:t>
            </a:r>
            <a:r>
              <a:rPr lang="en-GB" sz="1000" dirty="0" err="1">
                <a:latin typeface="Comic Sans MS" panose="030F0702030302020204" pitchFamily="66" charset="0"/>
              </a:rPr>
              <a:t>veces</a:t>
            </a:r>
            <a:r>
              <a:rPr lang="en-GB" sz="1000" dirty="0">
                <a:latin typeface="Comic Sans MS" panose="030F0702030302020204" pitchFamily="66" charset="0"/>
              </a:rPr>
              <a:t> a la </a:t>
            </a:r>
            <a:r>
              <a:rPr lang="en-GB" sz="1000" dirty="0" err="1">
                <a:latin typeface="Comic Sans MS" panose="030F0702030302020204" pitchFamily="66" charset="0"/>
              </a:rPr>
              <a:t>semana</a:t>
            </a:r>
            <a:endParaRPr lang="en-GB" sz="1000" dirty="0">
              <a:latin typeface="Comic Sans MS" panose="030F0702030302020204" pitchFamily="66" charset="0"/>
            </a:endParaRPr>
          </a:p>
          <a:p>
            <a:pPr marL="273050" indent="-241300">
              <a:buFont typeface="+mj-lt"/>
              <a:buAutoNum type="arabicPeriod" startAt="17"/>
            </a:pPr>
            <a:r>
              <a:rPr lang="en-GB" sz="1000" dirty="0">
                <a:latin typeface="Comic Sans MS" panose="030F0702030302020204" pitchFamily="66" charset="0"/>
              </a:rPr>
              <a:t>Los fines de </a:t>
            </a:r>
            <a:r>
              <a:rPr lang="en-GB" sz="1000" dirty="0" err="1">
                <a:latin typeface="Comic Sans MS" panose="030F0702030302020204" pitchFamily="66" charset="0"/>
              </a:rPr>
              <a:t>semana</a:t>
            </a:r>
            <a:endParaRPr lang="en-GB" sz="1000" dirty="0">
              <a:latin typeface="Comic Sans MS" panose="030F0702030302020204" pitchFamily="66" charset="0"/>
            </a:endParaRPr>
          </a:p>
          <a:p>
            <a:pPr marL="273050" indent="-241300">
              <a:buFont typeface="+mj-lt"/>
              <a:buAutoNum type="arabicPeriod" startAt="17"/>
            </a:pPr>
            <a:r>
              <a:rPr lang="en-GB" sz="1000" dirty="0">
                <a:latin typeface="Comic Sans MS" panose="030F0702030302020204" pitchFamily="66" charset="0"/>
              </a:rPr>
              <a:t>Una </a:t>
            </a:r>
            <a:r>
              <a:rPr lang="en-GB" sz="1000" dirty="0" err="1">
                <a:latin typeface="Comic Sans MS" panose="030F0702030302020204" pitchFamily="66" charset="0"/>
              </a:rPr>
              <a:t>vez</a:t>
            </a:r>
            <a:r>
              <a:rPr lang="en-GB" sz="1000" dirty="0">
                <a:latin typeface="Comic Sans MS" panose="030F0702030302020204" pitchFamily="66" charset="0"/>
              </a:rPr>
              <a:t> al </a:t>
            </a:r>
            <a:r>
              <a:rPr lang="en-GB" sz="1000" dirty="0" err="1">
                <a:latin typeface="Comic Sans MS" panose="030F0702030302020204" pitchFamily="66" charset="0"/>
              </a:rPr>
              <a:t>mes</a:t>
            </a:r>
            <a:endParaRPr lang="en-GB" sz="1000" dirty="0">
              <a:latin typeface="Comic Sans MS" panose="030F0702030302020204" pitchFamily="66" charset="0"/>
            </a:endParaRPr>
          </a:p>
          <a:p>
            <a:pPr marL="273050" indent="-241300">
              <a:buFont typeface="+mj-lt"/>
              <a:buAutoNum type="arabicPeriod" startAt="17"/>
            </a:pPr>
            <a:r>
              <a:rPr lang="en-GB" sz="1000" dirty="0">
                <a:latin typeface="Comic Sans MS" panose="030F0702030302020204" pitchFamily="66" charset="0"/>
              </a:rPr>
              <a:t>Dos </a:t>
            </a:r>
            <a:r>
              <a:rPr lang="en-GB" sz="1000" dirty="0" err="1">
                <a:latin typeface="Comic Sans MS" panose="030F0702030302020204" pitchFamily="66" charset="0"/>
              </a:rPr>
              <a:t>veces</a:t>
            </a:r>
            <a:r>
              <a:rPr lang="en-GB" sz="1000" dirty="0">
                <a:latin typeface="Comic Sans MS" panose="030F0702030302020204" pitchFamily="66" charset="0"/>
              </a:rPr>
              <a:t> al </a:t>
            </a:r>
            <a:r>
              <a:rPr lang="en-GB" sz="1000" dirty="0" err="1">
                <a:latin typeface="Comic Sans MS" panose="030F0702030302020204" pitchFamily="66" charset="0"/>
              </a:rPr>
              <a:t>año</a:t>
            </a:r>
            <a:endParaRPr lang="en-GB" sz="1000" dirty="0">
              <a:latin typeface="Comic Sans MS" panose="030F0702030302020204" pitchFamily="66" charset="0"/>
            </a:endParaRPr>
          </a:p>
          <a:p>
            <a:pPr marL="273050" indent="-241300">
              <a:buFont typeface="+mj-lt"/>
              <a:buAutoNum type="arabicPeriod" startAt="17"/>
            </a:pPr>
            <a:r>
              <a:rPr lang="en-GB" sz="1000" dirty="0">
                <a:latin typeface="Comic Sans MS" panose="030F0702030302020204" pitchFamily="66" charset="0"/>
              </a:rPr>
              <a:t>(Muy) a menudo</a:t>
            </a:r>
          </a:p>
          <a:p>
            <a:pPr marL="273050" indent="-241300">
              <a:buFont typeface="+mj-lt"/>
              <a:buAutoNum type="arabicPeriod" startAt="17"/>
            </a:pPr>
            <a:r>
              <a:rPr lang="en-GB" sz="1000" dirty="0">
                <a:latin typeface="Comic Sans MS" panose="030F0702030302020204" pitchFamily="66" charset="0"/>
              </a:rPr>
              <a:t>A </a:t>
            </a:r>
            <a:r>
              <a:rPr lang="en-GB" sz="1000" dirty="0" err="1">
                <a:latin typeface="Comic Sans MS" panose="030F0702030302020204" pitchFamily="66" charset="0"/>
              </a:rPr>
              <a:t>veces</a:t>
            </a:r>
            <a:endParaRPr lang="en-GB" sz="1000" dirty="0">
              <a:latin typeface="Comic Sans MS" panose="030F0702030302020204" pitchFamily="66" charset="0"/>
            </a:endParaRPr>
          </a:p>
          <a:p>
            <a:pPr marL="273050" indent="-241300">
              <a:buFont typeface="+mj-lt"/>
              <a:buAutoNum type="arabicPeriod" startAt="17"/>
            </a:pPr>
            <a:r>
              <a:rPr lang="en-GB" sz="1000" dirty="0">
                <a:latin typeface="Comic Sans MS" panose="030F0702030302020204" pitchFamily="66" charset="0"/>
              </a:rPr>
              <a:t>De </a:t>
            </a:r>
            <a:r>
              <a:rPr lang="en-GB" sz="1000" dirty="0" err="1">
                <a:latin typeface="Comic Sans MS" panose="030F0702030302020204" pitchFamily="66" charset="0"/>
              </a:rPr>
              <a:t>vez</a:t>
            </a:r>
            <a:r>
              <a:rPr lang="en-GB" sz="1000" dirty="0">
                <a:latin typeface="Comic Sans MS" panose="030F0702030302020204" pitchFamily="66" charset="0"/>
              </a:rPr>
              <a:t> </a:t>
            </a:r>
            <a:r>
              <a:rPr lang="en-GB" sz="1000" dirty="0" err="1">
                <a:latin typeface="Comic Sans MS" panose="030F0702030302020204" pitchFamily="66" charset="0"/>
              </a:rPr>
              <a:t>en</a:t>
            </a:r>
            <a:r>
              <a:rPr lang="en-GB" sz="1000" dirty="0">
                <a:latin typeface="Comic Sans MS" panose="030F0702030302020204" pitchFamily="66" charset="0"/>
              </a:rPr>
              <a:t> </a:t>
            </a:r>
            <a:r>
              <a:rPr lang="en-GB" sz="1000" dirty="0" err="1">
                <a:latin typeface="Comic Sans MS" panose="030F0702030302020204" pitchFamily="66" charset="0"/>
              </a:rPr>
              <a:t>cuando</a:t>
            </a:r>
            <a:endParaRPr lang="en-GB" sz="1000" dirty="0">
              <a:latin typeface="Comic Sans MS" panose="030F0702030302020204" pitchFamily="66" charset="0"/>
            </a:endParaRPr>
          </a:p>
          <a:p>
            <a:pPr marL="273050" indent="-241300">
              <a:buFont typeface="+mj-lt"/>
              <a:buAutoNum type="arabicPeriod" startAt="17"/>
            </a:pPr>
            <a:r>
              <a:rPr lang="en-GB" sz="1000" dirty="0" err="1">
                <a:latin typeface="Comic Sans MS" panose="030F0702030302020204" pitchFamily="66" charset="0"/>
              </a:rPr>
              <a:t>Nunca</a:t>
            </a:r>
            <a:endParaRPr lang="en-GB" sz="1000" dirty="0">
              <a:latin typeface="Comic Sans MS" panose="030F0702030302020204" pitchFamily="66" charset="0"/>
            </a:endParaRPr>
          </a:p>
          <a:p>
            <a:pPr marL="273050" indent="-241300">
              <a:buFont typeface="+mj-lt"/>
              <a:buAutoNum type="arabicPeriod" startAt="17"/>
            </a:pPr>
            <a:r>
              <a:rPr lang="en-GB" sz="1000" dirty="0" err="1">
                <a:latin typeface="Comic Sans MS" panose="030F0702030302020204" pitchFamily="66" charset="0"/>
              </a:rPr>
              <a:t>Casi</a:t>
            </a:r>
            <a:r>
              <a:rPr lang="en-GB" sz="1000" dirty="0">
                <a:latin typeface="Comic Sans MS" panose="030F0702030302020204" pitchFamily="66" charset="0"/>
              </a:rPr>
              <a:t> </a:t>
            </a:r>
            <a:r>
              <a:rPr lang="en-GB" sz="1000" dirty="0" err="1">
                <a:latin typeface="Comic Sans MS" panose="030F0702030302020204" pitchFamily="66" charset="0"/>
              </a:rPr>
              <a:t>nunca</a:t>
            </a:r>
            <a:endParaRPr lang="en-GB" sz="1000" dirty="0">
              <a:latin typeface="Comic Sans MS" panose="030F0702030302020204" pitchFamily="66" charset="0"/>
            </a:endParaRPr>
          </a:p>
        </p:txBody>
      </p:sp>
      <p:sp>
        <p:nvSpPr>
          <p:cNvPr id="3" name="TextBox 6">
            <a:extLst>
              <a:ext uri="{FF2B5EF4-FFF2-40B4-BE49-F238E27FC236}">
                <a16:creationId xmlns:a16="http://schemas.microsoft.com/office/drawing/2014/main" id="{61866A6E-9831-89D2-AC28-25FE01CFDBB9}"/>
              </a:ext>
            </a:extLst>
          </p:cNvPr>
          <p:cNvSpPr txBox="1"/>
          <p:nvPr/>
        </p:nvSpPr>
        <p:spPr>
          <a:xfrm>
            <a:off x="5041669" y="327042"/>
            <a:ext cx="1809981" cy="3016210"/>
          </a:xfrm>
          <a:prstGeom prst="rect">
            <a:avLst/>
          </a:prstGeom>
          <a:noFill/>
        </p:spPr>
        <p:txBody>
          <a:bodyPr wrap="square" rtlCol="0">
            <a:spAutoFit/>
          </a:bodyPr>
          <a:lstStyle/>
          <a:p>
            <a:endParaRPr lang="en-GB" sz="1000" i="1" dirty="0">
              <a:solidFill>
                <a:schemeClr val="tx1">
                  <a:lumMod val="50000"/>
                  <a:lumOff val="50000"/>
                </a:schemeClr>
              </a:solidFill>
              <a:latin typeface="Comic Sans MS" panose="030F0702030302020204" pitchFamily="66" charset="0"/>
            </a:endParaRPr>
          </a:p>
          <a:p>
            <a:r>
              <a:rPr lang="en-GB" sz="1000" i="1" dirty="0">
                <a:solidFill>
                  <a:schemeClr val="tx1">
                    <a:lumMod val="50000"/>
                    <a:lumOff val="50000"/>
                  </a:schemeClr>
                </a:solidFill>
                <a:latin typeface="Comic Sans MS" panose="030F0702030302020204" pitchFamily="66" charset="0"/>
              </a:rPr>
              <a:t>I eat / I ate vegetables</a:t>
            </a:r>
          </a:p>
          <a:p>
            <a:r>
              <a:rPr lang="en-GB" sz="1000" i="1" dirty="0">
                <a:solidFill>
                  <a:schemeClr val="tx1">
                    <a:lumMod val="50000"/>
                    <a:lumOff val="50000"/>
                  </a:schemeClr>
                </a:solidFill>
                <a:latin typeface="Comic Sans MS" panose="030F0702030302020204" pitchFamily="66" charset="0"/>
              </a:rPr>
              <a:t>I drink / I drank water</a:t>
            </a:r>
          </a:p>
          <a:p>
            <a:r>
              <a:rPr lang="en-GB" sz="1000" i="1" dirty="0">
                <a:solidFill>
                  <a:schemeClr val="tx1">
                    <a:lumMod val="50000"/>
                    <a:lumOff val="50000"/>
                  </a:schemeClr>
                </a:solidFill>
                <a:latin typeface="Comic Sans MS" panose="030F0702030302020204" pitchFamily="66" charset="0"/>
              </a:rPr>
              <a:t>How often do you eat </a:t>
            </a:r>
          </a:p>
          <a:p>
            <a:r>
              <a:rPr lang="en-GB" sz="1000" i="1" dirty="0">
                <a:solidFill>
                  <a:schemeClr val="tx1">
                    <a:lumMod val="50000"/>
                    <a:lumOff val="50000"/>
                  </a:schemeClr>
                </a:solidFill>
                <a:latin typeface="Comic Sans MS" panose="030F0702030302020204" pitchFamily="66" charset="0"/>
              </a:rPr>
              <a:t>fish?</a:t>
            </a:r>
          </a:p>
          <a:p>
            <a:r>
              <a:rPr lang="en-GB" sz="1000" i="1" dirty="0">
                <a:solidFill>
                  <a:schemeClr val="tx1">
                    <a:lumMod val="50000"/>
                    <a:lumOff val="50000"/>
                  </a:schemeClr>
                </a:solidFill>
                <a:latin typeface="Comic Sans MS" panose="030F0702030302020204" pitchFamily="66" charset="0"/>
              </a:rPr>
              <a:t>I eat it / them…</a:t>
            </a:r>
          </a:p>
          <a:p>
            <a:r>
              <a:rPr lang="en-GB" sz="1000" i="1" dirty="0">
                <a:solidFill>
                  <a:schemeClr val="tx1">
                    <a:lumMod val="50000"/>
                    <a:lumOff val="50000"/>
                  </a:schemeClr>
                </a:solidFill>
                <a:latin typeface="Comic Sans MS" panose="030F0702030302020204" pitchFamily="66" charset="0"/>
              </a:rPr>
              <a:t>Three times a day</a:t>
            </a:r>
          </a:p>
          <a:p>
            <a:r>
              <a:rPr lang="en-GB" sz="1000" i="1" dirty="0">
                <a:solidFill>
                  <a:schemeClr val="tx1">
                    <a:lumMod val="50000"/>
                    <a:lumOff val="50000"/>
                  </a:schemeClr>
                </a:solidFill>
                <a:latin typeface="Comic Sans MS" panose="030F0702030302020204" pitchFamily="66" charset="0"/>
              </a:rPr>
              <a:t>Every day</a:t>
            </a:r>
          </a:p>
          <a:p>
            <a:r>
              <a:rPr lang="en-GB" sz="1000" i="1" dirty="0">
                <a:solidFill>
                  <a:schemeClr val="tx1">
                    <a:lumMod val="50000"/>
                    <a:lumOff val="50000"/>
                  </a:schemeClr>
                </a:solidFill>
                <a:latin typeface="Comic Sans MS" panose="030F0702030302020204" pitchFamily="66" charset="0"/>
              </a:rPr>
              <a:t>Every day</a:t>
            </a:r>
          </a:p>
          <a:p>
            <a:r>
              <a:rPr lang="en-GB" sz="1000" i="1" dirty="0">
                <a:solidFill>
                  <a:schemeClr val="tx1">
                    <a:lumMod val="50000"/>
                    <a:lumOff val="50000"/>
                  </a:schemeClr>
                </a:solidFill>
                <a:latin typeface="Comic Sans MS" panose="030F0702030302020204" pitchFamily="66" charset="0"/>
              </a:rPr>
              <a:t>Twice a week</a:t>
            </a:r>
          </a:p>
          <a:p>
            <a:r>
              <a:rPr lang="en-GB" sz="1000" i="1" dirty="0">
                <a:solidFill>
                  <a:schemeClr val="tx1">
                    <a:lumMod val="50000"/>
                    <a:lumOff val="50000"/>
                  </a:schemeClr>
                </a:solidFill>
                <a:latin typeface="Comic Sans MS" panose="030F0702030302020204" pitchFamily="66" charset="0"/>
              </a:rPr>
              <a:t>At the weekends</a:t>
            </a:r>
          </a:p>
          <a:p>
            <a:r>
              <a:rPr lang="en-GB" sz="1000" i="1" dirty="0">
                <a:solidFill>
                  <a:schemeClr val="tx1">
                    <a:lumMod val="50000"/>
                    <a:lumOff val="50000"/>
                  </a:schemeClr>
                </a:solidFill>
                <a:latin typeface="Comic Sans MS" panose="030F0702030302020204" pitchFamily="66" charset="0"/>
              </a:rPr>
              <a:t>Once a month</a:t>
            </a:r>
          </a:p>
          <a:p>
            <a:r>
              <a:rPr lang="en-GB" sz="1000" i="1" dirty="0">
                <a:solidFill>
                  <a:schemeClr val="tx1">
                    <a:lumMod val="50000"/>
                    <a:lumOff val="50000"/>
                  </a:schemeClr>
                </a:solidFill>
                <a:latin typeface="Comic Sans MS" panose="030F0702030302020204" pitchFamily="66" charset="0"/>
              </a:rPr>
              <a:t>Twice a year</a:t>
            </a:r>
          </a:p>
          <a:p>
            <a:r>
              <a:rPr lang="en-GB" sz="1000" i="1" dirty="0">
                <a:solidFill>
                  <a:schemeClr val="tx1">
                    <a:lumMod val="50000"/>
                    <a:lumOff val="50000"/>
                  </a:schemeClr>
                </a:solidFill>
                <a:latin typeface="Comic Sans MS" panose="030F0702030302020204" pitchFamily="66" charset="0"/>
              </a:rPr>
              <a:t>(Very) often</a:t>
            </a:r>
          </a:p>
          <a:p>
            <a:r>
              <a:rPr lang="en-GB" sz="1000" i="1" dirty="0">
                <a:solidFill>
                  <a:schemeClr val="tx1">
                    <a:lumMod val="50000"/>
                    <a:lumOff val="50000"/>
                  </a:schemeClr>
                </a:solidFill>
                <a:latin typeface="Comic Sans MS" panose="030F0702030302020204" pitchFamily="66" charset="0"/>
              </a:rPr>
              <a:t>Sometimes</a:t>
            </a:r>
          </a:p>
          <a:p>
            <a:r>
              <a:rPr lang="en-GB" sz="1000" i="1" dirty="0">
                <a:solidFill>
                  <a:schemeClr val="tx1">
                    <a:lumMod val="50000"/>
                    <a:lumOff val="50000"/>
                  </a:schemeClr>
                </a:solidFill>
                <a:latin typeface="Comic Sans MS" panose="030F0702030302020204" pitchFamily="66" charset="0"/>
              </a:rPr>
              <a:t>From time to time</a:t>
            </a:r>
          </a:p>
          <a:p>
            <a:r>
              <a:rPr lang="en-GB" sz="1000" i="1" dirty="0">
                <a:solidFill>
                  <a:schemeClr val="tx1">
                    <a:lumMod val="50000"/>
                    <a:lumOff val="50000"/>
                  </a:schemeClr>
                </a:solidFill>
                <a:latin typeface="Comic Sans MS" panose="030F0702030302020204" pitchFamily="66" charset="0"/>
              </a:rPr>
              <a:t>Never</a:t>
            </a:r>
          </a:p>
          <a:p>
            <a:r>
              <a:rPr lang="en-GB" sz="1000" i="1" dirty="0">
                <a:solidFill>
                  <a:schemeClr val="tx1">
                    <a:lumMod val="50000"/>
                    <a:lumOff val="50000"/>
                  </a:schemeClr>
                </a:solidFill>
                <a:latin typeface="Comic Sans MS" panose="030F0702030302020204" pitchFamily="66" charset="0"/>
              </a:rPr>
              <a:t>Almost never</a:t>
            </a:r>
          </a:p>
          <a:p>
            <a:endParaRPr lang="en-GB" sz="1000" i="1" dirty="0">
              <a:solidFill>
                <a:schemeClr val="tx1">
                  <a:lumMod val="50000"/>
                  <a:lumOff val="50000"/>
                </a:schemeClr>
              </a:solidFill>
              <a:latin typeface="Comic Sans MS" panose="030F0702030302020204" pitchFamily="66" charset="0"/>
            </a:endParaRPr>
          </a:p>
        </p:txBody>
      </p:sp>
      <p:sp>
        <p:nvSpPr>
          <p:cNvPr id="9" name="Rectangle 2">
            <a:extLst>
              <a:ext uri="{FF2B5EF4-FFF2-40B4-BE49-F238E27FC236}">
                <a16:creationId xmlns:a16="http://schemas.microsoft.com/office/drawing/2014/main" id="{64776467-7BC3-8549-E250-60DEC238658A}"/>
              </a:ext>
            </a:extLst>
          </p:cNvPr>
          <p:cNvSpPr/>
          <p:nvPr/>
        </p:nvSpPr>
        <p:spPr>
          <a:xfrm>
            <a:off x="2858" y="3256623"/>
            <a:ext cx="3593611" cy="356327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10" name="TextBox 5">
            <a:extLst>
              <a:ext uri="{FF2B5EF4-FFF2-40B4-BE49-F238E27FC236}">
                <a16:creationId xmlns:a16="http://schemas.microsoft.com/office/drawing/2014/main" id="{6CF74B5A-342B-B6E7-416C-D5D435666086}"/>
              </a:ext>
            </a:extLst>
          </p:cNvPr>
          <p:cNvSpPr txBox="1"/>
          <p:nvPr/>
        </p:nvSpPr>
        <p:spPr>
          <a:xfrm>
            <a:off x="-8450" y="3259487"/>
            <a:ext cx="1964249" cy="3631763"/>
          </a:xfrm>
          <a:prstGeom prst="rect">
            <a:avLst/>
          </a:prstGeom>
          <a:noFill/>
        </p:spPr>
        <p:txBody>
          <a:bodyPr wrap="square" rtlCol="0">
            <a:spAutoFit/>
          </a:bodyPr>
          <a:lstStyle/>
          <a:p>
            <a:pPr marL="273050" indent="-241300">
              <a:buAutoNum type="arabicPeriod"/>
            </a:pP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Me </a:t>
            </a:r>
            <a:r>
              <a:rPr lang="en-GB" sz="1000" dirty="0" err="1">
                <a:latin typeface="Comic Sans MS" panose="030F0702030302020204" pitchFamily="66" charset="0"/>
              </a:rPr>
              <a:t>gusta</a:t>
            </a:r>
            <a:r>
              <a:rPr lang="en-GB" sz="1000" dirty="0">
                <a:latin typeface="Comic Sans MS" panose="030F0702030302020204" pitchFamily="66" charset="0"/>
              </a:rPr>
              <a:t> </a:t>
            </a:r>
            <a:r>
              <a:rPr lang="en-GB" sz="1000" dirty="0" err="1">
                <a:latin typeface="Comic Sans MS" panose="030F0702030302020204" pitchFamily="66" charset="0"/>
              </a:rPr>
              <a:t>mucho</a:t>
            </a:r>
            <a:r>
              <a:rPr lang="en-GB" sz="1000" dirty="0">
                <a:latin typeface="Comic Sans MS" panose="030F0702030302020204" pitchFamily="66" charset="0"/>
              </a:rPr>
              <a:t> </a:t>
            </a:r>
            <a:r>
              <a:rPr lang="en-GB" sz="1000" dirty="0" err="1">
                <a:latin typeface="Comic Sans MS" panose="030F0702030302020204" pitchFamily="66" charset="0"/>
              </a:rPr>
              <a:t>hacer</a:t>
            </a:r>
            <a:r>
              <a:rPr lang="en-GB" sz="1000" dirty="0">
                <a:latin typeface="Comic Sans MS" panose="030F0702030302020204" pitchFamily="66" charset="0"/>
              </a:rPr>
              <a:t> </a:t>
            </a:r>
            <a:r>
              <a:rPr lang="en-GB" sz="1000" dirty="0" err="1">
                <a:latin typeface="Comic Sans MS" panose="030F0702030302020204" pitchFamily="66" charset="0"/>
              </a:rPr>
              <a:t>deporte</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Hago </a:t>
            </a:r>
            <a:r>
              <a:rPr lang="en-GB" sz="1000" dirty="0" err="1">
                <a:latin typeface="Comic Sans MS" panose="030F0702030302020204" pitchFamily="66" charset="0"/>
              </a:rPr>
              <a:t>artes</a:t>
            </a:r>
            <a:r>
              <a:rPr lang="en-GB" sz="1000" dirty="0">
                <a:latin typeface="Comic Sans MS" panose="030F0702030302020204" pitchFamily="66" charset="0"/>
              </a:rPr>
              <a:t> </a:t>
            </a:r>
            <a:r>
              <a:rPr lang="en-GB" sz="1000" dirty="0" err="1">
                <a:latin typeface="Comic Sans MS" panose="030F0702030302020204" pitchFamily="66" charset="0"/>
              </a:rPr>
              <a:t>marciales</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Hago </a:t>
            </a:r>
            <a:r>
              <a:rPr lang="en-GB" sz="1000" dirty="0" err="1">
                <a:latin typeface="Comic Sans MS" panose="030F0702030302020204" pitchFamily="66" charset="0"/>
              </a:rPr>
              <a:t>atletismo</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Hago footing</a:t>
            </a:r>
          </a:p>
          <a:p>
            <a:pPr marL="273050" indent="-241300">
              <a:buAutoNum type="arabicPeriod"/>
            </a:pPr>
            <a:r>
              <a:rPr lang="en-GB" sz="1000" dirty="0">
                <a:latin typeface="Comic Sans MS" panose="030F0702030302020204" pitchFamily="66" charset="0"/>
              </a:rPr>
              <a:t>Hago </a:t>
            </a:r>
            <a:r>
              <a:rPr lang="en-GB" sz="1000" dirty="0" err="1">
                <a:latin typeface="Comic Sans MS" panose="030F0702030302020204" pitchFamily="66" charset="0"/>
              </a:rPr>
              <a:t>gimnasia</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Hago </a:t>
            </a:r>
            <a:r>
              <a:rPr lang="en-GB" sz="1000" dirty="0" err="1">
                <a:latin typeface="Comic Sans MS" panose="030F0702030302020204" pitchFamily="66" charset="0"/>
              </a:rPr>
              <a:t>natación</a:t>
            </a:r>
            <a:r>
              <a:rPr lang="en-GB" sz="1000" dirty="0">
                <a:latin typeface="Comic Sans MS" panose="030F0702030302020204" pitchFamily="66" charset="0"/>
              </a:rPr>
              <a:t>.</a:t>
            </a:r>
          </a:p>
          <a:p>
            <a:pPr marL="273050" indent="-241300">
              <a:buAutoNum type="arabicPeriod"/>
            </a:pPr>
            <a:r>
              <a:rPr lang="en-GB" sz="1000" dirty="0">
                <a:latin typeface="Comic Sans MS" panose="030F0702030302020204" pitchFamily="66" charset="0"/>
              </a:rPr>
              <a:t>Hago </a:t>
            </a:r>
            <a:r>
              <a:rPr lang="en-GB" sz="1000" dirty="0" err="1">
                <a:latin typeface="Comic Sans MS" panose="030F0702030302020204" pitchFamily="66" charset="0"/>
              </a:rPr>
              <a:t>equitación</a:t>
            </a:r>
            <a:endParaRPr lang="en-GB" sz="1000" dirty="0">
              <a:latin typeface="Comic Sans MS" panose="030F0702030302020204" pitchFamily="66" charset="0"/>
            </a:endParaRPr>
          </a:p>
          <a:p>
            <a:pPr marL="273050" indent="-241300">
              <a:buAutoNum type="arabicPeriod"/>
            </a:pPr>
            <a:r>
              <a:rPr lang="en-GB" sz="1000" dirty="0" err="1">
                <a:latin typeface="Comic Sans MS" panose="030F0702030302020204" pitchFamily="66" charset="0"/>
              </a:rPr>
              <a:t>Juego</a:t>
            </a:r>
            <a:r>
              <a:rPr lang="en-GB" sz="1000" dirty="0">
                <a:latin typeface="Comic Sans MS" panose="030F0702030302020204" pitchFamily="66" charset="0"/>
              </a:rPr>
              <a:t> al </a:t>
            </a:r>
            <a:r>
              <a:rPr lang="en-GB" sz="1000" dirty="0" err="1">
                <a:latin typeface="Comic Sans MS" panose="030F0702030302020204" pitchFamily="66" charset="0"/>
              </a:rPr>
              <a:t>baloncesto</a:t>
            </a:r>
            <a:endParaRPr lang="en-GB" sz="1000" dirty="0">
              <a:latin typeface="Comic Sans MS" panose="030F0702030302020204" pitchFamily="66" charset="0"/>
            </a:endParaRPr>
          </a:p>
          <a:p>
            <a:pPr marL="273050" indent="-241300">
              <a:buAutoNum type="arabicPeriod"/>
            </a:pPr>
            <a:r>
              <a:rPr lang="en-GB" sz="1000" dirty="0" err="1">
                <a:latin typeface="Comic Sans MS" panose="030F0702030302020204" pitchFamily="66" charset="0"/>
              </a:rPr>
              <a:t>Juego</a:t>
            </a:r>
            <a:r>
              <a:rPr lang="en-GB" sz="1000" dirty="0">
                <a:latin typeface="Comic Sans MS" panose="030F0702030302020204" pitchFamily="66" charset="0"/>
              </a:rPr>
              <a:t> al ping-pong</a:t>
            </a:r>
          </a:p>
          <a:p>
            <a:pPr marL="273050" indent="-241300">
              <a:buAutoNum type="arabicPeriod"/>
            </a:pPr>
            <a:r>
              <a:rPr lang="en-GB" sz="1000" dirty="0" err="1">
                <a:latin typeface="Comic Sans MS" panose="030F0702030302020204" pitchFamily="66" charset="0"/>
              </a:rPr>
              <a:t>Juego</a:t>
            </a:r>
            <a:r>
              <a:rPr lang="en-GB" sz="1000" dirty="0">
                <a:latin typeface="Comic Sans MS" panose="030F0702030302020204" pitchFamily="66" charset="0"/>
              </a:rPr>
              <a:t> al </a:t>
            </a:r>
            <a:r>
              <a:rPr lang="en-GB" sz="1000" dirty="0" err="1">
                <a:latin typeface="Comic Sans MS" panose="030F0702030302020204" pitchFamily="66" charset="0"/>
              </a:rPr>
              <a:t>tenis</a:t>
            </a:r>
            <a:endParaRPr lang="en-GB" sz="1000" dirty="0">
              <a:latin typeface="Comic Sans MS" panose="030F0702030302020204" pitchFamily="66" charset="0"/>
            </a:endParaRPr>
          </a:p>
          <a:p>
            <a:pPr marL="273050" indent="-241300">
              <a:buAutoNum type="arabicPeriod"/>
            </a:pPr>
            <a:r>
              <a:rPr lang="en-GB" sz="1000" dirty="0" err="1">
                <a:latin typeface="Comic Sans MS" panose="030F0702030302020204" pitchFamily="66" charset="0"/>
              </a:rPr>
              <a:t>Juego</a:t>
            </a:r>
            <a:r>
              <a:rPr lang="en-GB" sz="1000" dirty="0">
                <a:latin typeface="Comic Sans MS" panose="030F0702030302020204" pitchFamily="66" charset="0"/>
              </a:rPr>
              <a:t> al </a:t>
            </a:r>
            <a:r>
              <a:rPr lang="en-GB" sz="1000" dirty="0" err="1">
                <a:latin typeface="Comic Sans MS" panose="030F0702030302020204" pitchFamily="66" charset="0"/>
              </a:rPr>
              <a:t>voleibol</a:t>
            </a:r>
            <a:endParaRPr lang="en-GB" sz="1000" dirty="0">
              <a:latin typeface="Comic Sans MS" panose="030F0702030302020204" pitchFamily="66" charset="0"/>
            </a:endParaRPr>
          </a:p>
          <a:p>
            <a:pPr marL="273050" indent="-241300">
              <a:buAutoNum type="arabicPeriod"/>
            </a:pPr>
            <a:r>
              <a:rPr lang="en-GB" sz="1000" dirty="0" err="1">
                <a:latin typeface="Comic Sans MS" panose="030F0702030302020204" pitchFamily="66" charset="0"/>
              </a:rPr>
              <a:t>Juego</a:t>
            </a:r>
            <a:r>
              <a:rPr lang="en-GB" sz="1000" dirty="0">
                <a:latin typeface="Comic Sans MS" panose="030F0702030302020204" pitchFamily="66" charset="0"/>
              </a:rPr>
              <a:t> a la pelota </a:t>
            </a:r>
            <a:r>
              <a:rPr lang="en-GB" sz="1000" dirty="0" err="1">
                <a:latin typeface="Comic Sans MS" panose="030F0702030302020204" pitchFamily="66" charset="0"/>
              </a:rPr>
              <a:t>vasca</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a:t>
            </a:r>
            <a:r>
              <a:rPr lang="en-GB" sz="1000" dirty="0" err="1">
                <a:latin typeface="Comic Sans MS" panose="030F0702030302020204" pitchFamily="66" charset="0"/>
              </a:rPr>
              <a:t>en</a:t>
            </a:r>
            <a:r>
              <a:rPr lang="en-GB" sz="1000" dirty="0">
                <a:latin typeface="Comic Sans MS" panose="030F0702030302020204" pitchFamily="66" charset="0"/>
              </a:rPr>
              <a:t> </a:t>
            </a:r>
            <a:r>
              <a:rPr lang="en-GB" sz="1000" dirty="0" err="1">
                <a:latin typeface="Comic Sans MS" panose="030F0702030302020204" pitchFamily="66" charset="0"/>
              </a:rPr>
              <a:t>el</a:t>
            </a:r>
            <a:r>
              <a:rPr lang="en-GB" sz="1000" dirty="0">
                <a:latin typeface="Comic Sans MS" panose="030F0702030302020204" pitchFamily="66" charset="0"/>
              </a:rPr>
              <a:t> </a:t>
            </a:r>
            <a:r>
              <a:rPr lang="en-GB" sz="1000" dirty="0" err="1">
                <a:latin typeface="Comic Sans MS" panose="030F0702030302020204" pitchFamily="66" charset="0"/>
              </a:rPr>
              <a:t>parque</a:t>
            </a:r>
            <a:r>
              <a:rPr lang="en-GB" sz="1000" dirty="0">
                <a:latin typeface="Comic Sans MS" panose="030F0702030302020204" pitchFamily="66" charset="0"/>
              </a:rPr>
              <a:t>/</a:t>
            </a:r>
            <a:r>
              <a:rPr lang="en-GB" sz="1000" dirty="0" err="1">
                <a:latin typeface="Comic Sans MS" panose="030F0702030302020204" pitchFamily="66" charset="0"/>
              </a:rPr>
              <a:t>gimnasio</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Voy al </a:t>
            </a:r>
            <a:r>
              <a:rPr lang="en-GB" sz="1000" dirty="0" err="1">
                <a:latin typeface="Comic Sans MS" panose="030F0702030302020204" pitchFamily="66" charset="0"/>
              </a:rPr>
              <a:t>polideportivo</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Soy </a:t>
            </a:r>
            <a:r>
              <a:rPr lang="en-GB" sz="1000" dirty="0" err="1">
                <a:latin typeface="Comic Sans MS" panose="030F0702030302020204" pitchFamily="66" charset="0"/>
              </a:rPr>
              <a:t>miembro</a:t>
            </a:r>
            <a:r>
              <a:rPr lang="en-GB" sz="1000" dirty="0">
                <a:latin typeface="Comic Sans MS" panose="030F0702030302020204" pitchFamily="66" charset="0"/>
              </a:rPr>
              <a:t> de un club</a:t>
            </a:r>
          </a:p>
          <a:p>
            <a:pPr marL="273050" indent="-241300">
              <a:buAutoNum type="arabicPeriod"/>
            </a:pPr>
            <a:r>
              <a:rPr lang="en-GB" sz="1000" dirty="0">
                <a:latin typeface="Comic Sans MS" panose="030F0702030302020204" pitchFamily="66" charset="0"/>
              </a:rPr>
              <a:t>Voy a </a:t>
            </a:r>
            <a:r>
              <a:rPr lang="en-GB" sz="1000" dirty="0" err="1">
                <a:latin typeface="Comic Sans MS" panose="030F0702030302020204" pitchFamily="66" charset="0"/>
              </a:rPr>
              <a:t>clases</a:t>
            </a:r>
            <a:r>
              <a:rPr lang="en-GB" sz="1000" dirty="0">
                <a:latin typeface="Comic Sans MS" panose="030F0702030302020204" pitchFamily="66" charset="0"/>
              </a:rPr>
              <a:t> de </a:t>
            </a:r>
            <a:r>
              <a:rPr lang="en-GB" sz="1000" dirty="0" err="1">
                <a:latin typeface="Comic Sans MS" panose="030F0702030302020204" pitchFamily="66" charset="0"/>
              </a:rPr>
              <a:t>baile</a:t>
            </a:r>
            <a:endParaRPr lang="en-GB" sz="1000" dirty="0">
              <a:latin typeface="Comic Sans MS" panose="030F0702030302020204" pitchFamily="66" charset="0"/>
            </a:endParaRPr>
          </a:p>
          <a:p>
            <a:pPr marL="273050" indent="-241300">
              <a:buAutoNum type="arabicPeriod"/>
            </a:pPr>
            <a:r>
              <a:rPr lang="en-GB" sz="1000" dirty="0" err="1">
                <a:latin typeface="Comic Sans MS" panose="030F0702030302020204" pitchFamily="66" charset="0"/>
              </a:rPr>
              <a:t>Prefiero</a:t>
            </a:r>
            <a:r>
              <a:rPr lang="en-GB" sz="1000" dirty="0">
                <a:latin typeface="Comic Sans MS" panose="030F0702030302020204" pitchFamily="66" charset="0"/>
              </a:rPr>
              <a:t> </a:t>
            </a:r>
            <a:r>
              <a:rPr lang="en-GB" sz="1000" dirty="0" err="1">
                <a:latin typeface="Comic Sans MS" panose="030F0702030302020204" pitchFamily="66" charset="0"/>
              </a:rPr>
              <a:t>jugar</a:t>
            </a:r>
            <a:r>
              <a:rPr lang="en-GB" sz="1000" dirty="0">
                <a:latin typeface="Comic Sans MS" panose="030F0702030302020204" pitchFamily="66" charset="0"/>
              </a:rPr>
              <a:t> al </a:t>
            </a:r>
            <a:r>
              <a:rPr lang="en-GB" sz="1000" dirty="0" err="1">
                <a:latin typeface="Comic Sans MS" panose="030F0702030302020204" pitchFamily="66" charset="0"/>
              </a:rPr>
              <a:t>fútbol</a:t>
            </a:r>
            <a:r>
              <a:rPr lang="en-GB" sz="1000" dirty="0">
                <a:latin typeface="Comic Sans MS" panose="030F0702030302020204" pitchFamily="66" charset="0"/>
              </a:rPr>
              <a:t>.</a:t>
            </a:r>
          </a:p>
          <a:p>
            <a:pPr marL="273050" indent="-241300">
              <a:buAutoNum type="arabicPeriod"/>
            </a:pPr>
            <a:r>
              <a:rPr lang="en-GB" sz="1000" dirty="0">
                <a:latin typeface="Comic Sans MS" panose="030F0702030302020204" pitchFamily="66" charset="0"/>
              </a:rPr>
              <a:t>Es mi </a:t>
            </a:r>
            <a:r>
              <a:rPr lang="en-GB" sz="1000" dirty="0" err="1">
                <a:latin typeface="Comic Sans MS" panose="030F0702030302020204" pitchFamily="66" charset="0"/>
              </a:rPr>
              <a:t>deporte</a:t>
            </a:r>
            <a:r>
              <a:rPr lang="en-GB" sz="1000" dirty="0">
                <a:latin typeface="Comic Sans MS" panose="030F0702030302020204" pitchFamily="66" charset="0"/>
              </a:rPr>
              <a:t> </a:t>
            </a:r>
            <a:r>
              <a:rPr lang="en-GB" sz="1000" dirty="0" err="1">
                <a:latin typeface="Comic Sans MS" panose="030F0702030302020204" pitchFamily="66" charset="0"/>
              </a:rPr>
              <a:t>preferido</a:t>
            </a:r>
            <a:r>
              <a:rPr lang="en-GB" sz="1000" dirty="0">
                <a:latin typeface="Comic Sans MS" panose="030F0702030302020204" pitchFamily="66" charset="0"/>
              </a:rPr>
              <a:t>.</a:t>
            </a:r>
          </a:p>
          <a:p>
            <a:pPr marL="273050" indent="-241300">
              <a:buAutoNum type="arabicPeriod"/>
            </a:pPr>
            <a:r>
              <a:rPr lang="en-GB" sz="1000" dirty="0" err="1">
                <a:latin typeface="Comic Sans MS" panose="030F0702030302020204" pitchFamily="66" charset="0"/>
              </a:rPr>
              <a:t>Empecé</a:t>
            </a:r>
            <a:r>
              <a:rPr lang="en-GB" sz="1000" dirty="0">
                <a:latin typeface="Comic Sans MS" panose="030F0702030302020204" pitchFamily="66" charset="0"/>
              </a:rPr>
              <a:t> (a </a:t>
            </a:r>
            <a:r>
              <a:rPr lang="en-GB" sz="1000" dirty="0" err="1">
                <a:latin typeface="Comic Sans MS" panose="030F0702030302020204" pitchFamily="66" charset="0"/>
              </a:rPr>
              <a:t>jugar</a:t>
            </a:r>
            <a:r>
              <a:rPr lang="en-GB" sz="1000" dirty="0">
                <a:latin typeface="Comic Sans MS" panose="030F0702030302020204" pitchFamily="66" charset="0"/>
              </a:rPr>
              <a:t>)…</a:t>
            </a:r>
          </a:p>
          <a:p>
            <a:pPr marL="273050" indent="-241300">
              <a:buAutoNum type="arabicPeriod"/>
            </a:pPr>
            <a:r>
              <a:rPr lang="en-GB" sz="1000" dirty="0">
                <a:latin typeface="Comic Sans MS" panose="030F0702030302020204" pitchFamily="66" charset="0"/>
              </a:rPr>
              <a:t>…a </a:t>
            </a:r>
            <a:r>
              <a:rPr lang="en-GB" sz="1000" dirty="0" err="1">
                <a:latin typeface="Comic Sans MS" panose="030F0702030302020204" pitchFamily="66" charset="0"/>
              </a:rPr>
              <a:t>los</a:t>
            </a:r>
            <a:r>
              <a:rPr lang="en-GB" sz="1000" dirty="0">
                <a:latin typeface="Comic Sans MS" panose="030F0702030302020204" pitchFamily="66" charset="0"/>
              </a:rPr>
              <a:t> </a:t>
            </a:r>
            <a:r>
              <a:rPr lang="en-GB" sz="1000" dirty="0" err="1">
                <a:latin typeface="Comic Sans MS" panose="030F0702030302020204" pitchFamily="66" charset="0"/>
              </a:rPr>
              <a:t>diez</a:t>
            </a:r>
            <a:r>
              <a:rPr lang="en-GB" sz="1000" dirty="0">
                <a:latin typeface="Comic Sans MS" panose="030F0702030302020204" pitchFamily="66" charset="0"/>
              </a:rPr>
              <a:t> </a:t>
            </a:r>
            <a:r>
              <a:rPr lang="en-GB" sz="1000" dirty="0" err="1">
                <a:latin typeface="Comic Sans MS" panose="030F0702030302020204" pitchFamily="66" charset="0"/>
              </a:rPr>
              <a:t>años</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Voy a </a:t>
            </a:r>
            <a:r>
              <a:rPr lang="en-GB" sz="1000" dirty="0" err="1">
                <a:latin typeface="Comic Sans MS" panose="030F0702030302020204" pitchFamily="66" charset="0"/>
              </a:rPr>
              <a:t>empezar</a:t>
            </a:r>
            <a:r>
              <a:rPr lang="en-GB" sz="1000" dirty="0">
                <a:latin typeface="Comic Sans MS" panose="030F0702030302020204" pitchFamily="66" charset="0"/>
              </a:rPr>
              <a:t> a (</a:t>
            </a:r>
            <a:r>
              <a:rPr lang="en-GB" sz="1000" dirty="0" err="1">
                <a:latin typeface="Comic Sans MS" panose="030F0702030302020204" pitchFamily="66" charset="0"/>
              </a:rPr>
              <a:t>hacer</a:t>
            </a:r>
            <a:r>
              <a:rPr lang="en-GB" sz="1000" dirty="0">
                <a:latin typeface="Comic Sans MS" panose="030F0702030302020204" pitchFamily="66" charset="0"/>
              </a:rPr>
              <a:t>)</a:t>
            </a:r>
          </a:p>
        </p:txBody>
      </p:sp>
      <p:sp>
        <p:nvSpPr>
          <p:cNvPr id="11" name="TextBox 6">
            <a:extLst>
              <a:ext uri="{FF2B5EF4-FFF2-40B4-BE49-F238E27FC236}">
                <a16:creationId xmlns:a16="http://schemas.microsoft.com/office/drawing/2014/main" id="{D982FFCC-480E-DF84-BA0E-CB1152AC5893}"/>
              </a:ext>
            </a:extLst>
          </p:cNvPr>
          <p:cNvSpPr txBox="1"/>
          <p:nvPr/>
        </p:nvSpPr>
        <p:spPr>
          <a:xfrm>
            <a:off x="1822682" y="3247160"/>
            <a:ext cx="2022829" cy="3939540"/>
          </a:xfrm>
          <a:prstGeom prst="rect">
            <a:avLst/>
          </a:prstGeom>
          <a:noFill/>
        </p:spPr>
        <p:txBody>
          <a:bodyPr wrap="square" rtlCol="0">
            <a:spAutoFit/>
          </a:bodyPr>
          <a:lstStyle/>
          <a:p>
            <a:endParaRPr lang="en-GB" sz="1000" b="1" i="1" u="sng" dirty="0">
              <a:solidFill>
                <a:schemeClr val="tx1">
                  <a:lumMod val="50000"/>
                  <a:lumOff val="50000"/>
                </a:schemeClr>
              </a:solidFill>
              <a:latin typeface="Comic Sans MS" panose="030F0702030302020204" pitchFamily="66" charset="0"/>
            </a:endParaRPr>
          </a:p>
          <a:p>
            <a:r>
              <a:rPr lang="en-GB" sz="1000" i="1" dirty="0">
                <a:solidFill>
                  <a:schemeClr val="tx1">
                    <a:lumMod val="50000"/>
                    <a:lumOff val="50000"/>
                  </a:schemeClr>
                </a:solidFill>
                <a:latin typeface="Comic Sans MS" panose="030F0702030302020204" pitchFamily="66" charset="0"/>
              </a:rPr>
              <a:t>I really like doing </a:t>
            </a:r>
          </a:p>
          <a:p>
            <a:r>
              <a:rPr lang="en-GB" sz="1000" i="1" dirty="0">
                <a:solidFill>
                  <a:schemeClr val="tx1">
                    <a:lumMod val="50000"/>
                    <a:lumOff val="50000"/>
                  </a:schemeClr>
                </a:solidFill>
                <a:latin typeface="Comic Sans MS" panose="030F0702030302020204" pitchFamily="66" charset="0"/>
              </a:rPr>
              <a:t>sport</a:t>
            </a:r>
          </a:p>
          <a:p>
            <a:r>
              <a:rPr lang="en-GB" sz="1000" i="1" dirty="0">
                <a:solidFill>
                  <a:schemeClr val="tx1">
                    <a:lumMod val="50000"/>
                    <a:lumOff val="50000"/>
                  </a:schemeClr>
                </a:solidFill>
                <a:latin typeface="Comic Sans MS" panose="030F0702030302020204" pitchFamily="66" charset="0"/>
              </a:rPr>
              <a:t>I do martial arts</a:t>
            </a:r>
          </a:p>
          <a:p>
            <a:r>
              <a:rPr lang="en-GB" sz="1000" i="1" dirty="0">
                <a:solidFill>
                  <a:schemeClr val="tx1">
                    <a:lumMod val="50000"/>
                    <a:lumOff val="50000"/>
                  </a:schemeClr>
                </a:solidFill>
                <a:latin typeface="Comic Sans MS" panose="030F0702030302020204" pitchFamily="66" charset="0"/>
              </a:rPr>
              <a:t>I do athletics</a:t>
            </a:r>
          </a:p>
          <a:p>
            <a:r>
              <a:rPr lang="en-GB" sz="1000" i="1" dirty="0">
                <a:solidFill>
                  <a:schemeClr val="tx1">
                    <a:lumMod val="50000"/>
                    <a:lumOff val="50000"/>
                  </a:schemeClr>
                </a:solidFill>
                <a:latin typeface="Comic Sans MS" panose="030F0702030302020204" pitchFamily="66" charset="0"/>
              </a:rPr>
              <a:t>I do jogging</a:t>
            </a:r>
          </a:p>
          <a:p>
            <a:r>
              <a:rPr lang="en-GB" sz="1000" i="1" dirty="0">
                <a:solidFill>
                  <a:schemeClr val="tx1">
                    <a:lumMod val="50000"/>
                    <a:lumOff val="50000"/>
                  </a:schemeClr>
                </a:solidFill>
                <a:latin typeface="Comic Sans MS" panose="030F0702030302020204" pitchFamily="66" charset="0"/>
              </a:rPr>
              <a:t>I do gymnastics</a:t>
            </a:r>
          </a:p>
          <a:p>
            <a:r>
              <a:rPr lang="en-GB" sz="1000" i="1" dirty="0">
                <a:solidFill>
                  <a:schemeClr val="tx1">
                    <a:lumMod val="50000"/>
                    <a:lumOff val="50000"/>
                  </a:schemeClr>
                </a:solidFill>
                <a:latin typeface="Comic Sans MS" panose="030F0702030302020204" pitchFamily="66" charset="0"/>
              </a:rPr>
              <a:t>I go swimming</a:t>
            </a:r>
          </a:p>
          <a:p>
            <a:r>
              <a:rPr lang="en-GB" sz="1000" i="1" dirty="0">
                <a:solidFill>
                  <a:schemeClr val="tx1">
                    <a:lumMod val="50000"/>
                    <a:lumOff val="50000"/>
                  </a:schemeClr>
                </a:solidFill>
                <a:latin typeface="Comic Sans MS" panose="030F0702030302020204" pitchFamily="66" charset="0"/>
              </a:rPr>
              <a:t>I go </a:t>
            </a:r>
            <a:r>
              <a:rPr lang="en-GB" sz="1000" i="1" dirty="0" err="1">
                <a:solidFill>
                  <a:schemeClr val="tx1">
                    <a:lumMod val="50000"/>
                    <a:lumOff val="50000"/>
                  </a:schemeClr>
                </a:solidFill>
                <a:latin typeface="Comic Sans MS" panose="030F0702030302020204" pitchFamily="66" charset="0"/>
              </a:rPr>
              <a:t>horseriding</a:t>
            </a:r>
            <a:endParaRPr lang="en-GB" sz="1000" i="1" dirty="0">
              <a:solidFill>
                <a:schemeClr val="tx1">
                  <a:lumMod val="50000"/>
                  <a:lumOff val="50000"/>
                </a:schemeClr>
              </a:solidFill>
              <a:latin typeface="Comic Sans MS" panose="030F0702030302020204" pitchFamily="66" charset="0"/>
            </a:endParaRPr>
          </a:p>
          <a:p>
            <a:r>
              <a:rPr lang="en-GB" sz="1000" i="1" dirty="0">
                <a:solidFill>
                  <a:schemeClr val="tx1">
                    <a:lumMod val="50000"/>
                    <a:lumOff val="50000"/>
                  </a:schemeClr>
                </a:solidFill>
                <a:latin typeface="Comic Sans MS" panose="030F0702030302020204" pitchFamily="66" charset="0"/>
              </a:rPr>
              <a:t>I play basketball</a:t>
            </a:r>
          </a:p>
          <a:p>
            <a:r>
              <a:rPr lang="en-GB" sz="1000" i="1" dirty="0">
                <a:solidFill>
                  <a:schemeClr val="tx1">
                    <a:lumMod val="50000"/>
                    <a:lumOff val="50000"/>
                  </a:schemeClr>
                </a:solidFill>
                <a:latin typeface="Comic Sans MS" panose="030F0702030302020204" pitchFamily="66" charset="0"/>
              </a:rPr>
              <a:t>I play table tennis</a:t>
            </a:r>
          </a:p>
          <a:p>
            <a:r>
              <a:rPr lang="en-GB" sz="1000" i="1" dirty="0">
                <a:solidFill>
                  <a:schemeClr val="tx1">
                    <a:lumMod val="50000"/>
                    <a:lumOff val="50000"/>
                  </a:schemeClr>
                </a:solidFill>
                <a:latin typeface="Comic Sans MS" panose="030F0702030302020204" pitchFamily="66" charset="0"/>
              </a:rPr>
              <a:t>I play tennis</a:t>
            </a:r>
          </a:p>
          <a:p>
            <a:r>
              <a:rPr lang="en-GB" sz="1000" i="1" dirty="0">
                <a:solidFill>
                  <a:schemeClr val="tx1">
                    <a:lumMod val="50000"/>
                    <a:lumOff val="50000"/>
                  </a:schemeClr>
                </a:solidFill>
                <a:latin typeface="Comic Sans MS" panose="030F0702030302020204" pitchFamily="66" charset="0"/>
              </a:rPr>
              <a:t>I play volleyball</a:t>
            </a:r>
          </a:p>
          <a:p>
            <a:r>
              <a:rPr lang="en-GB" sz="1000" i="1" dirty="0">
                <a:solidFill>
                  <a:schemeClr val="tx1">
                    <a:lumMod val="50000"/>
                    <a:lumOff val="50000"/>
                  </a:schemeClr>
                </a:solidFill>
                <a:latin typeface="Comic Sans MS" panose="030F0702030302020204" pitchFamily="66" charset="0"/>
              </a:rPr>
              <a:t>I play Basque ball game</a:t>
            </a:r>
          </a:p>
          <a:p>
            <a:r>
              <a:rPr lang="en-GB" sz="1000" i="1" dirty="0">
                <a:solidFill>
                  <a:schemeClr val="tx1">
                    <a:lumMod val="50000"/>
                    <a:lumOff val="50000"/>
                  </a:schemeClr>
                </a:solidFill>
                <a:latin typeface="Comic Sans MS" panose="030F0702030302020204" pitchFamily="66" charset="0"/>
              </a:rPr>
              <a:t>…in the park / gym</a:t>
            </a:r>
          </a:p>
          <a:p>
            <a:r>
              <a:rPr lang="en-GB" sz="1000" i="1" dirty="0">
                <a:solidFill>
                  <a:schemeClr val="tx1">
                    <a:lumMod val="50000"/>
                    <a:lumOff val="50000"/>
                  </a:schemeClr>
                </a:solidFill>
                <a:latin typeface="Comic Sans MS" panose="030F0702030302020204" pitchFamily="66" charset="0"/>
              </a:rPr>
              <a:t>I go to the sports centre</a:t>
            </a:r>
          </a:p>
          <a:p>
            <a:r>
              <a:rPr lang="en-GB" sz="1000" i="1" dirty="0">
                <a:solidFill>
                  <a:schemeClr val="tx1">
                    <a:lumMod val="50000"/>
                    <a:lumOff val="50000"/>
                  </a:schemeClr>
                </a:solidFill>
                <a:latin typeface="Comic Sans MS" panose="030F0702030302020204" pitchFamily="66" charset="0"/>
              </a:rPr>
              <a:t>I am a member of a club</a:t>
            </a:r>
          </a:p>
          <a:p>
            <a:r>
              <a:rPr lang="en-GB" sz="1000" i="1" dirty="0">
                <a:solidFill>
                  <a:schemeClr val="tx1">
                    <a:lumMod val="50000"/>
                    <a:lumOff val="50000"/>
                  </a:schemeClr>
                </a:solidFill>
                <a:latin typeface="Comic Sans MS" panose="030F0702030302020204" pitchFamily="66" charset="0"/>
              </a:rPr>
              <a:t>I go to dance </a:t>
            </a:r>
            <a:r>
              <a:rPr lang="en-GB" sz="1000" i="1" dirty="0" err="1">
                <a:solidFill>
                  <a:schemeClr val="tx1">
                    <a:lumMod val="50000"/>
                    <a:lumOff val="50000"/>
                  </a:schemeClr>
                </a:solidFill>
                <a:latin typeface="Comic Sans MS" panose="030F0702030302020204" pitchFamily="66" charset="0"/>
              </a:rPr>
              <a:t>clases</a:t>
            </a:r>
            <a:endParaRPr lang="en-GB" sz="1000" i="1" dirty="0">
              <a:solidFill>
                <a:schemeClr val="tx1">
                  <a:lumMod val="50000"/>
                  <a:lumOff val="50000"/>
                </a:schemeClr>
              </a:solidFill>
              <a:latin typeface="Comic Sans MS" panose="030F0702030302020204" pitchFamily="66" charset="0"/>
            </a:endParaRPr>
          </a:p>
          <a:p>
            <a:r>
              <a:rPr lang="en-GB" sz="1000" i="1" dirty="0">
                <a:solidFill>
                  <a:schemeClr val="tx1">
                    <a:lumMod val="50000"/>
                    <a:lumOff val="50000"/>
                  </a:schemeClr>
                </a:solidFill>
                <a:latin typeface="Comic Sans MS" panose="030F0702030302020204" pitchFamily="66" charset="0"/>
              </a:rPr>
              <a:t>I prefer playing football</a:t>
            </a:r>
          </a:p>
          <a:p>
            <a:r>
              <a:rPr lang="en-GB" sz="1000" i="1" dirty="0">
                <a:solidFill>
                  <a:schemeClr val="tx1">
                    <a:lumMod val="50000"/>
                    <a:lumOff val="50000"/>
                  </a:schemeClr>
                </a:solidFill>
                <a:latin typeface="Comic Sans MS" panose="030F0702030302020204" pitchFamily="66" charset="0"/>
              </a:rPr>
              <a:t>It is my favourite sport</a:t>
            </a:r>
          </a:p>
          <a:p>
            <a:r>
              <a:rPr lang="en-GB" sz="1000" i="1" dirty="0">
                <a:solidFill>
                  <a:schemeClr val="tx1">
                    <a:lumMod val="50000"/>
                    <a:lumOff val="50000"/>
                  </a:schemeClr>
                </a:solidFill>
                <a:latin typeface="Comic Sans MS" panose="030F0702030302020204" pitchFamily="66" charset="0"/>
              </a:rPr>
              <a:t>I started (playing)…</a:t>
            </a:r>
          </a:p>
          <a:p>
            <a:r>
              <a:rPr lang="en-GB" sz="1000" i="1" dirty="0">
                <a:solidFill>
                  <a:schemeClr val="tx1">
                    <a:lumMod val="50000"/>
                    <a:lumOff val="50000"/>
                  </a:schemeClr>
                </a:solidFill>
                <a:latin typeface="Comic Sans MS" panose="030F0702030302020204" pitchFamily="66" charset="0"/>
              </a:rPr>
              <a:t>…at the age of ten</a:t>
            </a:r>
          </a:p>
          <a:p>
            <a:r>
              <a:rPr lang="en-GB" sz="1000" i="1" dirty="0">
                <a:solidFill>
                  <a:schemeClr val="tx1">
                    <a:lumMod val="50000"/>
                    <a:lumOff val="50000"/>
                  </a:schemeClr>
                </a:solidFill>
                <a:latin typeface="Comic Sans MS" panose="030F0702030302020204" pitchFamily="66" charset="0"/>
              </a:rPr>
              <a:t>I am going to start (doing)</a:t>
            </a:r>
          </a:p>
          <a:p>
            <a:endParaRPr lang="en-GB" sz="1000" i="1" dirty="0">
              <a:solidFill>
                <a:schemeClr val="tx1">
                  <a:lumMod val="50000"/>
                  <a:lumOff val="50000"/>
                </a:schemeClr>
              </a:solidFill>
              <a:latin typeface="Comic Sans MS" panose="030F0702030302020204" pitchFamily="66" charset="0"/>
            </a:endParaRPr>
          </a:p>
          <a:p>
            <a:endParaRPr lang="en-GB" sz="1000" i="1" dirty="0">
              <a:solidFill>
                <a:schemeClr val="tx1">
                  <a:lumMod val="50000"/>
                  <a:lumOff val="50000"/>
                </a:schemeClr>
              </a:solidFill>
              <a:latin typeface="Comic Sans MS" panose="030F0702030302020204" pitchFamily="66" charset="0"/>
            </a:endParaRPr>
          </a:p>
        </p:txBody>
      </p:sp>
      <p:sp>
        <p:nvSpPr>
          <p:cNvPr id="12" name="TextBox 11">
            <a:extLst>
              <a:ext uri="{FF2B5EF4-FFF2-40B4-BE49-F238E27FC236}">
                <a16:creationId xmlns:a16="http://schemas.microsoft.com/office/drawing/2014/main" id="{AFB434B5-A905-AFFD-1469-88C9F92E6D6D}"/>
              </a:ext>
            </a:extLst>
          </p:cNvPr>
          <p:cNvSpPr txBox="1"/>
          <p:nvPr/>
        </p:nvSpPr>
        <p:spPr>
          <a:xfrm>
            <a:off x="2859" y="3236191"/>
            <a:ext cx="3788092" cy="254054"/>
          </a:xfrm>
          <a:prstGeom prst="rect">
            <a:avLst/>
          </a:prstGeom>
          <a:noFill/>
        </p:spPr>
        <p:txBody>
          <a:bodyPr wrap="square" rtlCol="0">
            <a:spAutoFit/>
          </a:bodyPr>
          <a:lstStyle/>
          <a:p>
            <a:pPr algn="ctr"/>
            <a:r>
              <a:rPr lang="es-ES" sz="1000" b="1" u="sng" dirty="0">
                <a:latin typeface="Comic Sans MS" panose="030F0702030302020204" pitchFamily="66" charset="0"/>
              </a:rPr>
              <a:t>LESSON 2 – ¿Qué haces para estar en forma?</a:t>
            </a:r>
          </a:p>
        </p:txBody>
      </p:sp>
      <p:sp>
        <p:nvSpPr>
          <p:cNvPr id="19" name="Rectangle 2">
            <a:extLst>
              <a:ext uri="{FF2B5EF4-FFF2-40B4-BE49-F238E27FC236}">
                <a16:creationId xmlns:a16="http://schemas.microsoft.com/office/drawing/2014/main" id="{14C2B246-B0E8-D312-7009-9826DF075757}"/>
              </a:ext>
            </a:extLst>
          </p:cNvPr>
          <p:cNvSpPr/>
          <p:nvPr/>
        </p:nvSpPr>
        <p:spPr>
          <a:xfrm>
            <a:off x="3702636" y="3255252"/>
            <a:ext cx="3155363" cy="344151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20" name="TextBox 5">
            <a:extLst>
              <a:ext uri="{FF2B5EF4-FFF2-40B4-BE49-F238E27FC236}">
                <a16:creationId xmlns:a16="http://schemas.microsoft.com/office/drawing/2014/main" id="{F2F47B7B-B587-BB2F-B897-AC6364CB6EFE}"/>
              </a:ext>
            </a:extLst>
          </p:cNvPr>
          <p:cNvSpPr txBox="1"/>
          <p:nvPr/>
        </p:nvSpPr>
        <p:spPr>
          <a:xfrm>
            <a:off x="3710378" y="3258116"/>
            <a:ext cx="1964249" cy="3477875"/>
          </a:xfrm>
          <a:prstGeom prst="rect">
            <a:avLst/>
          </a:prstGeom>
          <a:noFill/>
        </p:spPr>
        <p:txBody>
          <a:bodyPr wrap="square" rtlCol="0">
            <a:spAutoFit/>
          </a:bodyPr>
          <a:lstStyle/>
          <a:p>
            <a:pPr marL="273050" indent="-241300">
              <a:buAutoNum type="arabicPeriod"/>
            </a:pP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Me </a:t>
            </a:r>
            <a:r>
              <a:rPr lang="en-GB" sz="1000" dirty="0" err="1">
                <a:latin typeface="Comic Sans MS" panose="030F0702030302020204" pitchFamily="66" charset="0"/>
              </a:rPr>
              <a:t>despierto</a:t>
            </a:r>
            <a:r>
              <a:rPr lang="en-GB" sz="1000" dirty="0">
                <a:latin typeface="Comic Sans MS" panose="030F0702030302020204" pitchFamily="66" charset="0"/>
              </a:rPr>
              <a:t>…</a:t>
            </a:r>
          </a:p>
          <a:p>
            <a:pPr marL="273050" indent="-241300">
              <a:buAutoNum type="arabicPeriod"/>
            </a:pPr>
            <a:r>
              <a:rPr lang="en-GB" sz="1000" dirty="0">
                <a:latin typeface="Comic Sans MS" panose="030F0702030302020204" pitchFamily="66" charset="0"/>
              </a:rPr>
              <a:t>…</a:t>
            </a:r>
            <a:r>
              <a:rPr lang="en-GB" sz="1000" dirty="0" err="1">
                <a:latin typeface="Comic Sans MS" panose="030F0702030302020204" pitchFamily="66" charset="0"/>
              </a:rPr>
              <a:t>muy</a:t>
            </a:r>
            <a:r>
              <a:rPr lang="en-GB" sz="1000" dirty="0">
                <a:latin typeface="Comic Sans MS" panose="030F0702030302020204" pitchFamily="66" charset="0"/>
              </a:rPr>
              <a:t> </a:t>
            </a:r>
            <a:r>
              <a:rPr lang="en-GB" sz="1000" dirty="0" err="1">
                <a:latin typeface="Comic Sans MS" panose="030F0702030302020204" pitchFamily="66" charset="0"/>
              </a:rPr>
              <a:t>temprano</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a:t>
            </a:r>
            <a:r>
              <a:rPr lang="en-GB" sz="1000" dirty="0" err="1">
                <a:latin typeface="Comic Sans MS" panose="030F0702030302020204" pitchFamily="66" charset="0"/>
              </a:rPr>
              <a:t>muy</a:t>
            </a:r>
            <a:r>
              <a:rPr lang="en-GB" sz="1000" dirty="0">
                <a:latin typeface="Comic Sans MS" panose="030F0702030302020204" pitchFamily="66" charset="0"/>
              </a:rPr>
              <a:t> </a:t>
            </a:r>
            <a:r>
              <a:rPr lang="en-GB" sz="1000" dirty="0" err="1">
                <a:latin typeface="Comic Sans MS" panose="030F0702030302020204" pitchFamily="66" charset="0"/>
              </a:rPr>
              <a:t>tarde</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…a las </a:t>
            </a:r>
            <a:r>
              <a:rPr lang="en-GB" sz="1000" dirty="0" err="1">
                <a:latin typeface="Comic Sans MS" panose="030F0702030302020204" pitchFamily="66" charset="0"/>
              </a:rPr>
              <a:t>siete</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Me </a:t>
            </a:r>
            <a:r>
              <a:rPr lang="en-GB" sz="1000" dirty="0" err="1">
                <a:latin typeface="Comic Sans MS" panose="030F0702030302020204" pitchFamily="66" charset="0"/>
              </a:rPr>
              <a:t>levanto</a:t>
            </a:r>
            <a:r>
              <a:rPr lang="en-GB" sz="1000" dirty="0">
                <a:latin typeface="Comic Sans MS" panose="030F0702030302020204" pitchFamily="66" charset="0"/>
              </a:rPr>
              <a:t>…</a:t>
            </a:r>
          </a:p>
          <a:p>
            <a:pPr marL="273050" indent="-241300">
              <a:buAutoNum type="arabicPeriod"/>
            </a:pPr>
            <a:r>
              <a:rPr lang="en-GB" sz="1000" dirty="0">
                <a:latin typeface="Comic Sans MS" panose="030F0702030302020204" pitchFamily="66" charset="0"/>
              </a:rPr>
              <a:t>…</a:t>
            </a:r>
            <a:r>
              <a:rPr lang="en-GB" sz="1000" dirty="0" err="1">
                <a:latin typeface="Comic Sans MS" panose="030F0702030302020204" pitchFamily="66" charset="0"/>
              </a:rPr>
              <a:t>enseguida</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Me </a:t>
            </a:r>
            <a:r>
              <a:rPr lang="en-GB" sz="1000" dirty="0" err="1">
                <a:latin typeface="Comic Sans MS" panose="030F0702030302020204" pitchFamily="66" charset="0"/>
              </a:rPr>
              <a:t>lavo</a:t>
            </a:r>
            <a:r>
              <a:rPr lang="en-GB" sz="1000" dirty="0">
                <a:latin typeface="Comic Sans MS" panose="030F0702030302020204" pitchFamily="66" charset="0"/>
              </a:rPr>
              <a:t> </a:t>
            </a:r>
            <a:r>
              <a:rPr lang="en-GB" sz="1000" dirty="0" err="1">
                <a:latin typeface="Comic Sans MS" panose="030F0702030302020204" pitchFamily="66" charset="0"/>
              </a:rPr>
              <a:t>los</a:t>
            </a:r>
            <a:r>
              <a:rPr lang="en-GB" sz="1000" dirty="0">
                <a:latin typeface="Comic Sans MS" panose="030F0702030302020204" pitchFamily="66" charset="0"/>
              </a:rPr>
              <a:t> </a:t>
            </a:r>
            <a:r>
              <a:rPr lang="en-GB" sz="1000" dirty="0" err="1">
                <a:latin typeface="Comic Sans MS" panose="030F0702030302020204" pitchFamily="66" charset="0"/>
              </a:rPr>
              <a:t>dientes</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Me </a:t>
            </a:r>
            <a:r>
              <a:rPr lang="en-GB" sz="1000" dirty="0" err="1">
                <a:latin typeface="Comic Sans MS" panose="030F0702030302020204" pitchFamily="66" charset="0"/>
              </a:rPr>
              <a:t>ducho</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Me visto</a:t>
            </a:r>
          </a:p>
          <a:p>
            <a:pPr marL="273050" indent="-241300">
              <a:buAutoNum type="arabicPeriod"/>
            </a:pPr>
            <a:r>
              <a:rPr lang="en-GB" sz="1000" dirty="0">
                <a:latin typeface="Comic Sans MS" panose="030F0702030302020204" pitchFamily="66" charset="0"/>
              </a:rPr>
              <a:t>Me </a:t>
            </a:r>
            <a:r>
              <a:rPr lang="en-GB" sz="1000" dirty="0" err="1">
                <a:latin typeface="Comic Sans MS" panose="030F0702030302020204" pitchFamily="66" charset="0"/>
              </a:rPr>
              <a:t>acuesto</a:t>
            </a:r>
            <a:endParaRPr lang="en-GB" sz="1000" dirty="0">
              <a:latin typeface="Comic Sans MS" panose="030F0702030302020204" pitchFamily="66" charset="0"/>
            </a:endParaRPr>
          </a:p>
          <a:p>
            <a:pPr marL="273050" indent="-241300">
              <a:buAutoNum type="arabicPeriod"/>
            </a:pPr>
            <a:r>
              <a:rPr lang="en-GB" sz="1000" dirty="0" err="1">
                <a:latin typeface="Comic Sans MS" panose="030F0702030302020204" pitchFamily="66" charset="0"/>
              </a:rPr>
              <a:t>Desayuno</a:t>
            </a:r>
            <a:endParaRPr lang="en-GB" sz="1000" dirty="0">
              <a:latin typeface="Comic Sans MS" panose="030F0702030302020204" pitchFamily="66" charset="0"/>
            </a:endParaRPr>
          </a:p>
          <a:p>
            <a:pPr marL="273050" indent="-241300">
              <a:buAutoNum type="arabicPeriod"/>
            </a:pPr>
            <a:r>
              <a:rPr lang="en-GB" sz="1000" dirty="0" err="1">
                <a:latin typeface="Comic Sans MS" panose="030F0702030302020204" pitchFamily="66" charset="0"/>
              </a:rPr>
              <a:t>Meriendo</a:t>
            </a:r>
            <a:endParaRPr lang="en-GB" sz="1000" dirty="0">
              <a:latin typeface="Comic Sans MS" panose="030F0702030302020204" pitchFamily="66" charset="0"/>
            </a:endParaRPr>
          </a:p>
          <a:p>
            <a:pPr marL="273050" indent="-241300">
              <a:buAutoNum type="arabicPeriod"/>
            </a:pPr>
            <a:r>
              <a:rPr lang="en-GB" sz="1000" dirty="0" err="1">
                <a:latin typeface="Comic Sans MS" panose="030F0702030302020204" pitchFamily="66" charset="0"/>
              </a:rPr>
              <a:t>Ceno</a:t>
            </a:r>
            <a:r>
              <a:rPr lang="en-GB" sz="1000" dirty="0">
                <a:latin typeface="Comic Sans MS" panose="030F0702030302020204" pitchFamily="66" charset="0"/>
              </a:rPr>
              <a:t> (…)</a:t>
            </a:r>
          </a:p>
          <a:p>
            <a:pPr marL="273050" indent="-241300">
              <a:buAutoNum type="arabicPeriod"/>
            </a:pPr>
            <a:r>
              <a:rPr lang="en-GB" sz="1000" dirty="0" err="1">
                <a:latin typeface="Comic Sans MS" panose="030F0702030302020204" pitchFamily="66" charset="0"/>
              </a:rPr>
              <a:t>Salgo</a:t>
            </a:r>
            <a:r>
              <a:rPr lang="en-GB" sz="1000" dirty="0">
                <a:latin typeface="Comic Sans MS" panose="030F0702030302020204" pitchFamily="66" charset="0"/>
              </a:rPr>
              <a:t> (a </a:t>
            </a:r>
            <a:r>
              <a:rPr lang="en-GB" sz="1000" dirty="0" err="1">
                <a:latin typeface="Comic Sans MS" panose="030F0702030302020204" pitchFamily="66" charset="0"/>
              </a:rPr>
              <a:t>correr</a:t>
            </a:r>
            <a:r>
              <a:rPr lang="en-GB" sz="1000" dirty="0">
                <a:latin typeface="Comic Sans MS" panose="030F0702030302020204" pitchFamily="66" charset="0"/>
              </a:rPr>
              <a:t>)</a:t>
            </a:r>
          </a:p>
          <a:p>
            <a:pPr marL="273050" indent="-241300">
              <a:buAutoNum type="arabicPeriod"/>
            </a:pPr>
            <a:r>
              <a:rPr lang="en-GB" sz="1000" dirty="0" err="1">
                <a:latin typeface="Comic Sans MS" panose="030F0702030302020204" pitchFamily="66" charset="0"/>
              </a:rPr>
              <a:t>Corro</a:t>
            </a:r>
            <a:r>
              <a:rPr lang="en-GB" sz="1000" dirty="0">
                <a:latin typeface="Comic Sans MS" panose="030F0702030302020204" pitchFamily="66" charset="0"/>
              </a:rPr>
              <a:t> (20 </a:t>
            </a:r>
            <a:r>
              <a:rPr lang="en-GB" sz="1000" dirty="0" err="1">
                <a:latin typeface="Comic Sans MS" panose="030F0702030302020204" pitchFamily="66" charset="0"/>
              </a:rPr>
              <a:t>kilómetros</a:t>
            </a:r>
            <a:r>
              <a:rPr lang="en-GB" sz="1000" dirty="0">
                <a:latin typeface="Comic Sans MS" panose="030F0702030302020204" pitchFamily="66" charset="0"/>
              </a:rPr>
              <a:t>)</a:t>
            </a:r>
          </a:p>
          <a:p>
            <a:pPr marL="273050" indent="-241300">
              <a:buAutoNum type="arabicPeriod"/>
            </a:pPr>
            <a:r>
              <a:rPr lang="en-GB" sz="1000" dirty="0" err="1">
                <a:latin typeface="Comic Sans MS" panose="030F0702030302020204" pitchFamily="66" charset="0"/>
              </a:rPr>
              <a:t>Entreno</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Voy al </a:t>
            </a:r>
            <a:r>
              <a:rPr lang="en-GB" sz="1000" dirty="0" err="1">
                <a:latin typeface="Comic Sans MS" panose="030F0702030302020204" pitchFamily="66" charset="0"/>
              </a:rPr>
              <a:t>insti</a:t>
            </a:r>
            <a:r>
              <a:rPr lang="en-GB" sz="1000" dirty="0">
                <a:latin typeface="Comic Sans MS" panose="030F0702030302020204" pitchFamily="66" charset="0"/>
              </a:rPr>
              <a:t> / al </a:t>
            </a:r>
            <a:r>
              <a:rPr lang="en-GB" sz="1000" dirty="0" err="1">
                <a:latin typeface="Comic Sans MS" panose="030F0702030302020204" pitchFamily="66" charset="0"/>
              </a:rPr>
              <a:t>trabajo</a:t>
            </a:r>
            <a:endParaRPr lang="en-GB" sz="1000" dirty="0">
              <a:latin typeface="Comic Sans MS" panose="030F0702030302020204" pitchFamily="66" charset="0"/>
            </a:endParaRPr>
          </a:p>
          <a:p>
            <a:pPr marL="273050" indent="-241300">
              <a:buAutoNum type="arabicPeriod"/>
            </a:pPr>
            <a:r>
              <a:rPr lang="en-GB" sz="1000" dirty="0" err="1">
                <a:latin typeface="Comic Sans MS" panose="030F0702030302020204" pitchFamily="66" charset="0"/>
              </a:rPr>
              <a:t>Termino</a:t>
            </a:r>
            <a:r>
              <a:rPr lang="en-GB" sz="1000" dirty="0">
                <a:latin typeface="Comic Sans MS" panose="030F0702030302020204" pitchFamily="66" charset="0"/>
              </a:rPr>
              <a:t> (a las dos)</a:t>
            </a:r>
          </a:p>
          <a:p>
            <a:pPr marL="273050" indent="-241300">
              <a:buAutoNum type="arabicPeriod"/>
            </a:pPr>
            <a:r>
              <a:rPr lang="en-GB" sz="1000" dirty="0" err="1">
                <a:latin typeface="Comic Sans MS" panose="030F0702030302020204" pitchFamily="66" charset="0"/>
              </a:rPr>
              <a:t>Duermo</a:t>
            </a:r>
            <a:r>
              <a:rPr lang="en-GB" sz="1000" dirty="0">
                <a:latin typeface="Comic Sans MS" panose="030F0702030302020204" pitchFamily="66" charset="0"/>
              </a:rPr>
              <a:t> (</a:t>
            </a:r>
            <a:r>
              <a:rPr lang="en-GB" sz="1000" dirty="0" err="1">
                <a:latin typeface="Comic Sans MS" panose="030F0702030302020204" pitchFamily="66" charset="0"/>
              </a:rPr>
              <a:t>ocho</a:t>
            </a:r>
            <a:r>
              <a:rPr lang="en-GB" sz="1000" dirty="0">
                <a:latin typeface="Comic Sans MS" panose="030F0702030302020204" pitchFamily="66" charset="0"/>
              </a:rPr>
              <a:t> horas)</a:t>
            </a:r>
          </a:p>
          <a:p>
            <a:pPr marL="273050" indent="-241300">
              <a:buAutoNum type="arabicPeriod"/>
            </a:pPr>
            <a:r>
              <a:rPr lang="en-GB" sz="1000" dirty="0" err="1">
                <a:latin typeface="Comic Sans MS" panose="030F0702030302020204" pitchFamily="66" charset="0"/>
              </a:rPr>
              <a:t>Normalmente</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Por la </a:t>
            </a:r>
            <a:r>
              <a:rPr lang="en-GB" sz="1000" dirty="0" err="1">
                <a:latin typeface="Comic Sans MS" panose="030F0702030302020204" pitchFamily="66" charset="0"/>
              </a:rPr>
              <a:t>mañana</a:t>
            </a:r>
            <a:r>
              <a:rPr lang="en-GB" sz="1000" dirty="0">
                <a:latin typeface="Comic Sans MS" panose="030F0702030302020204" pitchFamily="66" charset="0"/>
              </a:rPr>
              <a:t>/</a:t>
            </a:r>
            <a:r>
              <a:rPr lang="en-GB" sz="1000" dirty="0" err="1">
                <a:latin typeface="Comic Sans MS" panose="030F0702030302020204" pitchFamily="66" charset="0"/>
              </a:rPr>
              <a:t>tarde</a:t>
            </a:r>
            <a:endParaRPr lang="en-GB" sz="1000" dirty="0">
              <a:latin typeface="Comic Sans MS" panose="030F0702030302020204" pitchFamily="66" charset="0"/>
            </a:endParaRPr>
          </a:p>
        </p:txBody>
      </p:sp>
      <p:sp>
        <p:nvSpPr>
          <p:cNvPr id="21" name="TextBox 6">
            <a:extLst>
              <a:ext uri="{FF2B5EF4-FFF2-40B4-BE49-F238E27FC236}">
                <a16:creationId xmlns:a16="http://schemas.microsoft.com/office/drawing/2014/main" id="{22D20688-487E-D4FD-8FC0-F0CEA38BCDF4}"/>
              </a:ext>
            </a:extLst>
          </p:cNvPr>
          <p:cNvSpPr txBox="1"/>
          <p:nvPr/>
        </p:nvSpPr>
        <p:spPr>
          <a:xfrm>
            <a:off x="5386750" y="3254353"/>
            <a:ext cx="1757585" cy="3631763"/>
          </a:xfrm>
          <a:prstGeom prst="rect">
            <a:avLst/>
          </a:prstGeom>
          <a:noFill/>
        </p:spPr>
        <p:txBody>
          <a:bodyPr wrap="square" rtlCol="0">
            <a:spAutoFit/>
          </a:bodyPr>
          <a:lstStyle/>
          <a:p>
            <a:endParaRPr lang="en-GB" sz="1000" b="1" i="1" u="sng" dirty="0">
              <a:solidFill>
                <a:schemeClr val="tx1">
                  <a:lumMod val="50000"/>
                  <a:lumOff val="50000"/>
                </a:schemeClr>
              </a:solidFill>
              <a:latin typeface="Comic Sans MS" panose="030F0702030302020204" pitchFamily="66" charset="0"/>
            </a:endParaRPr>
          </a:p>
          <a:p>
            <a:r>
              <a:rPr lang="en-GB" sz="1000" i="1" dirty="0">
                <a:solidFill>
                  <a:schemeClr val="tx1">
                    <a:lumMod val="50000"/>
                    <a:lumOff val="50000"/>
                  </a:schemeClr>
                </a:solidFill>
                <a:latin typeface="Comic Sans MS" panose="030F0702030302020204" pitchFamily="66" charset="0"/>
              </a:rPr>
              <a:t>I wake up…</a:t>
            </a:r>
          </a:p>
          <a:p>
            <a:r>
              <a:rPr lang="en-GB" sz="1000" i="1" dirty="0">
                <a:solidFill>
                  <a:schemeClr val="tx1">
                    <a:lumMod val="50000"/>
                    <a:lumOff val="50000"/>
                  </a:schemeClr>
                </a:solidFill>
                <a:latin typeface="Comic Sans MS" panose="030F0702030302020204" pitchFamily="66" charset="0"/>
              </a:rPr>
              <a:t>…very early</a:t>
            </a:r>
          </a:p>
          <a:p>
            <a:r>
              <a:rPr lang="en-GB" sz="1000" i="1" dirty="0">
                <a:solidFill>
                  <a:schemeClr val="tx1">
                    <a:lumMod val="50000"/>
                    <a:lumOff val="50000"/>
                  </a:schemeClr>
                </a:solidFill>
                <a:latin typeface="Comic Sans MS" panose="030F0702030302020204" pitchFamily="66" charset="0"/>
              </a:rPr>
              <a:t>…very late</a:t>
            </a:r>
          </a:p>
          <a:p>
            <a:r>
              <a:rPr lang="en-GB" sz="1000" i="1" dirty="0">
                <a:solidFill>
                  <a:schemeClr val="tx1">
                    <a:lumMod val="50000"/>
                    <a:lumOff val="50000"/>
                  </a:schemeClr>
                </a:solidFill>
                <a:latin typeface="Comic Sans MS" panose="030F0702030302020204" pitchFamily="66" charset="0"/>
              </a:rPr>
              <a:t>…at 7 o’clock</a:t>
            </a:r>
          </a:p>
          <a:p>
            <a:r>
              <a:rPr lang="en-GB" sz="1000" i="1" dirty="0">
                <a:solidFill>
                  <a:schemeClr val="tx1">
                    <a:lumMod val="50000"/>
                    <a:lumOff val="50000"/>
                  </a:schemeClr>
                </a:solidFill>
                <a:latin typeface="Comic Sans MS" panose="030F0702030302020204" pitchFamily="66" charset="0"/>
              </a:rPr>
              <a:t>I get up…</a:t>
            </a:r>
          </a:p>
          <a:p>
            <a:r>
              <a:rPr lang="en-GB" sz="1000" i="1" dirty="0">
                <a:solidFill>
                  <a:schemeClr val="tx1">
                    <a:lumMod val="50000"/>
                    <a:lumOff val="50000"/>
                  </a:schemeClr>
                </a:solidFill>
                <a:latin typeface="Comic Sans MS" panose="030F0702030302020204" pitchFamily="66" charset="0"/>
              </a:rPr>
              <a:t>…straight away</a:t>
            </a:r>
          </a:p>
          <a:p>
            <a:r>
              <a:rPr lang="en-GB" sz="1000" i="1" dirty="0">
                <a:solidFill>
                  <a:schemeClr val="tx1">
                    <a:lumMod val="50000"/>
                    <a:lumOff val="50000"/>
                  </a:schemeClr>
                </a:solidFill>
                <a:latin typeface="Comic Sans MS" panose="030F0702030302020204" pitchFamily="66" charset="0"/>
              </a:rPr>
              <a:t>I brush my teeth</a:t>
            </a:r>
          </a:p>
          <a:p>
            <a:r>
              <a:rPr lang="en-GB" sz="1000" i="1" dirty="0">
                <a:solidFill>
                  <a:schemeClr val="tx1">
                    <a:lumMod val="50000"/>
                    <a:lumOff val="50000"/>
                  </a:schemeClr>
                </a:solidFill>
                <a:latin typeface="Comic Sans MS" panose="030F0702030302020204" pitchFamily="66" charset="0"/>
              </a:rPr>
              <a:t>I shower</a:t>
            </a:r>
          </a:p>
          <a:p>
            <a:r>
              <a:rPr lang="en-GB" sz="1000" i="1" dirty="0">
                <a:solidFill>
                  <a:schemeClr val="tx1">
                    <a:lumMod val="50000"/>
                    <a:lumOff val="50000"/>
                  </a:schemeClr>
                </a:solidFill>
                <a:latin typeface="Comic Sans MS" panose="030F0702030302020204" pitchFamily="66" charset="0"/>
              </a:rPr>
              <a:t>I get dressed</a:t>
            </a:r>
          </a:p>
          <a:p>
            <a:r>
              <a:rPr lang="en-GB" sz="1000" i="1" dirty="0">
                <a:solidFill>
                  <a:schemeClr val="tx1">
                    <a:lumMod val="50000"/>
                    <a:lumOff val="50000"/>
                  </a:schemeClr>
                </a:solidFill>
                <a:latin typeface="Comic Sans MS" panose="030F0702030302020204" pitchFamily="66" charset="0"/>
              </a:rPr>
              <a:t>I go to bed</a:t>
            </a:r>
          </a:p>
          <a:p>
            <a:r>
              <a:rPr lang="en-GB" sz="1000" i="1" dirty="0">
                <a:solidFill>
                  <a:schemeClr val="tx1">
                    <a:lumMod val="50000"/>
                    <a:lumOff val="50000"/>
                  </a:schemeClr>
                </a:solidFill>
                <a:latin typeface="Comic Sans MS" panose="030F0702030302020204" pitchFamily="66" charset="0"/>
              </a:rPr>
              <a:t>I have breakfast</a:t>
            </a:r>
          </a:p>
          <a:p>
            <a:r>
              <a:rPr lang="en-GB" sz="1000" i="1" dirty="0">
                <a:solidFill>
                  <a:schemeClr val="tx1">
                    <a:lumMod val="50000"/>
                    <a:lumOff val="50000"/>
                  </a:schemeClr>
                </a:solidFill>
                <a:latin typeface="Comic Sans MS" panose="030F0702030302020204" pitchFamily="66" charset="0"/>
              </a:rPr>
              <a:t>I have a snack (pm)</a:t>
            </a:r>
          </a:p>
          <a:p>
            <a:r>
              <a:rPr lang="en-GB" sz="1000" i="1" dirty="0">
                <a:solidFill>
                  <a:schemeClr val="tx1">
                    <a:lumMod val="50000"/>
                    <a:lumOff val="50000"/>
                  </a:schemeClr>
                </a:solidFill>
                <a:latin typeface="Comic Sans MS" panose="030F0702030302020204" pitchFamily="66" charset="0"/>
              </a:rPr>
              <a:t>I have (…) for dinner</a:t>
            </a:r>
          </a:p>
          <a:p>
            <a:r>
              <a:rPr lang="en-GB" sz="1000" i="1" dirty="0">
                <a:solidFill>
                  <a:schemeClr val="tx1">
                    <a:lumMod val="50000"/>
                    <a:lumOff val="50000"/>
                  </a:schemeClr>
                </a:solidFill>
                <a:latin typeface="Comic Sans MS" panose="030F0702030302020204" pitchFamily="66" charset="0"/>
              </a:rPr>
              <a:t>I go out (for a run)</a:t>
            </a:r>
          </a:p>
          <a:p>
            <a:r>
              <a:rPr lang="en-GB" sz="1000" i="1" dirty="0">
                <a:solidFill>
                  <a:schemeClr val="tx1">
                    <a:lumMod val="50000"/>
                    <a:lumOff val="50000"/>
                  </a:schemeClr>
                </a:solidFill>
                <a:latin typeface="Comic Sans MS" panose="030F0702030302020204" pitchFamily="66" charset="0"/>
              </a:rPr>
              <a:t>I run 20 km</a:t>
            </a:r>
          </a:p>
          <a:p>
            <a:r>
              <a:rPr lang="en-GB" sz="1000" i="1" dirty="0">
                <a:solidFill>
                  <a:schemeClr val="tx1">
                    <a:lumMod val="50000"/>
                    <a:lumOff val="50000"/>
                  </a:schemeClr>
                </a:solidFill>
                <a:latin typeface="Comic Sans MS" panose="030F0702030302020204" pitchFamily="66" charset="0"/>
              </a:rPr>
              <a:t>I exercise / train</a:t>
            </a:r>
          </a:p>
          <a:p>
            <a:r>
              <a:rPr lang="en-GB" sz="1000" i="1" dirty="0">
                <a:solidFill>
                  <a:schemeClr val="tx1">
                    <a:lumMod val="50000"/>
                    <a:lumOff val="50000"/>
                  </a:schemeClr>
                </a:solidFill>
                <a:latin typeface="Comic Sans MS" panose="030F0702030302020204" pitchFamily="66" charset="0"/>
              </a:rPr>
              <a:t>I go to school / work</a:t>
            </a:r>
          </a:p>
          <a:p>
            <a:r>
              <a:rPr lang="en-GB" sz="1000" i="1" dirty="0">
                <a:solidFill>
                  <a:schemeClr val="tx1">
                    <a:lumMod val="50000"/>
                    <a:lumOff val="50000"/>
                  </a:schemeClr>
                </a:solidFill>
                <a:latin typeface="Comic Sans MS" panose="030F0702030302020204" pitchFamily="66" charset="0"/>
              </a:rPr>
              <a:t>I finish (at 2)</a:t>
            </a:r>
          </a:p>
          <a:p>
            <a:r>
              <a:rPr lang="en-GB" sz="1000" i="1" dirty="0">
                <a:solidFill>
                  <a:schemeClr val="tx1">
                    <a:lumMod val="50000"/>
                    <a:lumOff val="50000"/>
                  </a:schemeClr>
                </a:solidFill>
                <a:latin typeface="Comic Sans MS" panose="030F0702030302020204" pitchFamily="66" charset="0"/>
              </a:rPr>
              <a:t>I sleep (for 8 hours)</a:t>
            </a:r>
          </a:p>
          <a:p>
            <a:r>
              <a:rPr lang="en-GB" sz="1000" i="1" dirty="0">
                <a:solidFill>
                  <a:schemeClr val="tx1">
                    <a:lumMod val="50000"/>
                    <a:lumOff val="50000"/>
                  </a:schemeClr>
                </a:solidFill>
                <a:latin typeface="Comic Sans MS" panose="030F0702030302020204" pitchFamily="66" charset="0"/>
              </a:rPr>
              <a:t>Normally</a:t>
            </a:r>
          </a:p>
          <a:p>
            <a:r>
              <a:rPr lang="en-GB" sz="1000" i="1" dirty="0">
                <a:solidFill>
                  <a:schemeClr val="tx1">
                    <a:lumMod val="50000"/>
                    <a:lumOff val="50000"/>
                  </a:schemeClr>
                </a:solidFill>
                <a:latin typeface="Comic Sans MS" panose="030F0702030302020204" pitchFamily="66" charset="0"/>
              </a:rPr>
              <a:t>In the morning/</a:t>
            </a:r>
            <a:r>
              <a:rPr lang="en-GB" sz="1000" i="1" dirty="0" err="1">
                <a:solidFill>
                  <a:schemeClr val="tx1">
                    <a:lumMod val="50000"/>
                    <a:lumOff val="50000"/>
                  </a:schemeClr>
                </a:solidFill>
                <a:latin typeface="Comic Sans MS" panose="030F0702030302020204" pitchFamily="66" charset="0"/>
              </a:rPr>
              <a:t>aftern</a:t>
            </a:r>
            <a:r>
              <a:rPr lang="en-GB" sz="1000" i="1" dirty="0">
                <a:solidFill>
                  <a:schemeClr val="tx1">
                    <a:lumMod val="50000"/>
                    <a:lumOff val="50000"/>
                  </a:schemeClr>
                </a:solidFill>
                <a:latin typeface="Comic Sans MS" panose="030F0702030302020204" pitchFamily="66" charset="0"/>
              </a:rPr>
              <a:t>.</a:t>
            </a:r>
          </a:p>
          <a:p>
            <a:endParaRPr lang="en-GB" sz="1000" i="1" dirty="0">
              <a:solidFill>
                <a:schemeClr val="tx1">
                  <a:lumMod val="50000"/>
                  <a:lumOff val="50000"/>
                </a:schemeClr>
              </a:solidFill>
              <a:latin typeface="Comic Sans MS" panose="030F0702030302020204" pitchFamily="66" charset="0"/>
            </a:endParaRPr>
          </a:p>
        </p:txBody>
      </p:sp>
      <p:sp>
        <p:nvSpPr>
          <p:cNvPr id="22" name="TextBox 21">
            <a:extLst>
              <a:ext uri="{FF2B5EF4-FFF2-40B4-BE49-F238E27FC236}">
                <a16:creationId xmlns:a16="http://schemas.microsoft.com/office/drawing/2014/main" id="{FD4A5BBE-979F-8A67-5427-A10A31EE308A}"/>
              </a:ext>
            </a:extLst>
          </p:cNvPr>
          <p:cNvSpPr txBox="1"/>
          <p:nvPr/>
        </p:nvSpPr>
        <p:spPr>
          <a:xfrm>
            <a:off x="3702637" y="3234820"/>
            <a:ext cx="3155363" cy="246221"/>
          </a:xfrm>
          <a:prstGeom prst="rect">
            <a:avLst/>
          </a:prstGeom>
          <a:noFill/>
        </p:spPr>
        <p:txBody>
          <a:bodyPr wrap="square" rtlCol="0">
            <a:spAutoFit/>
          </a:bodyPr>
          <a:lstStyle/>
          <a:p>
            <a:pPr algn="ctr"/>
            <a:r>
              <a:rPr lang="es-ES" sz="1000" b="1" u="sng" dirty="0">
                <a:latin typeface="Comic Sans MS" panose="030F0702030302020204" pitchFamily="66" charset="0"/>
              </a:rPr>
              <a:t>LESSON 3 – ¿Cuál es tu rutina diaria?</a:t>
            </a:r>
          </a:p>
        </p:txBody>
      </p:sp>
      <p:sp>
        <p:nvSpPr>
          <p:cNvPr id="26" name="TextBox 5">
            <a:extLst>
              <a:ext uri="{FF2B5EF4-FFF2-40B4-BE49-F238E27FC236}">
                <a16:creationId xmlns:a16="http://schemas.microsoft.com/office/drawing/2014/main" id="{80F8C297-DFDD-D538-8DF9-CDBA013457D2}"/>
              </a:ext>
            </a:extLst>
          </p:cNvPr>
          <p:cNvSpPr txBox="1"/>
          <p:nvPr/>
        </p:nvSpPr>
        <p:spPr>
          <a:xfrm>
            <a:off x="-71950" y="6936274"/>
            <a:ext cx="2237300" cy="3016210"/>
          </a:xfrm>
          <a:prstGeom prst="rect">
            <a:avLst/>
          </a:prstGeom>
          <a:noFill/>
        </p:spPr>
        <p:txBody>
          <a:bodyPr wrap="square" rtlCol="0">
            <a:spAutoFit/>
          </a:bodyPr>
          <a:lstStyle/>
          <a:p>
            <a:pPr marL="273050" indent="-241300">
              <a:buAutoNum type="arabicPeriod"/>
            </a:pPr>
            <a:endParaRPr lang="en-GB" sz="1000" dirty="0">
              <a:latin typeface="Comic Sans MS" panose="030F0702030302020204" pitchFamily="66" charset="0"/>
            </a:endParaRPr>
          </a:p>
          <a:p>
            <a:pPr marL="273050" indent="-241300">
              <a:buAutoNum type="arabicPeriod"/>
            </a:pPr>
            <a:r>
              <a:rPr lang="en-GB" sz="1000" dirty="0" err="1">
                <a:latin typeface="Comic Sans MS" panose="030F0702030302020204" pitchFamily="66" charset="0"/>
              </a:rPr>
              <a:t>Consejos</a:t>
            </a:r>
            <a:r>
              <a:rPr lang="en-GB" sz="1000" dirty="0">
                <a:latin typeface="Comic Sans MS" panose="030F0702030302020204" pitchFamily="66" charset="0"/>
              </a:rPr>
              <a:t> para </a:t>
            </a:r>
            <a:r>
              <a:rPr lang="en-GB" sz="1000" dirty="0" err="1">
                <a:latin typeface="Comic Sans MS" panose="030F0702030302020204" pitchFamily="66" charset="0"/>
              </a:rPr>
              <a:t>estar</a:t>
            </a:r>
            <a:r>
              <a:rPr lang="en-GB" sz="1000" dirty="0">
                <a:latin typeface="Comic Sans MS" panose="030F0702030302020204" pitchFamily="66" charset="0"/>
              </a:rPr>
              <a:t> </a:t>
            </a:r>
            <a:r>
              <a:rPr lang="en-GB" sz="1000" dirty="0" err="1">
                <a:latin typeface="Comic Sans MS" panose="030F0702030302020204" pitchFamily="66" charset="0"/>
              </a:rPr>
              <a:t>en</a:t>
            </a:r>
            <a:r>
              <a:rPr lang="en-GB" sz="1000" dirty="0">
                <a:latin typeface="Comic Sans MS" panose="030F0702030302020204" pitchFamily="66" charset="0"/>
              </a:rPr>
              <a:t> forma</a:t>
            </a:r>
          </a:p>
          <a:p>
            <a:pPr marL="273050" indent="-241300">
              <a:buAutoNum type="arabicPeriod"/>
            </a:pPr>
            <a:r>
              <a:rPr lang="en-GB" sz="1000" dirty="0">
                <a:latin typeface="Comic Sans MS" panose="030F0702030302020204" pitchFamily="66" charset="0"/>
              </a:rPr>
              <a:t>Se </a:t>
            </a:r>
            <a:r>
              <a:rPr lang="en-GB" sz="1000" dirty="0" err="1">
                <a:latin typeface="Comic Sans MS" panose="030F0702030302020204" pitchFamily="66" charset="0"/>
              </a:rPr>
              <a:t>debe</a:t>
            </a:r>
            <a:r>
              <a:rPr lang="en-GB" sz="1000" dirty="0">
                <a:latin typeface="Comic Sans MS" panose="030F0702030302020204" pitchFamily="66" charset="0"/>
              </a:rPr>
              <a:t>…</a:t>
            </a:r>
          </a:p>
          <a:p>
            <a:pPr marL="273050" indent="-241300">
              <a:buAutoNum type="arabicPeriod"/>
            </a:pPr>
            <a:r>
              <a:rPr lang="en-GB" sz="1000" dirty="0">
                <a:latin typeface="Comic Sans MS" panose="030F0702030302020204" pitchFamily="66" charset="0"/>
              </a:rPr>
              <a:t>…</a:t>
            </a:r>
            <a:r>
              <a:rPr lang="en-GB" sz="1000" dirty="0" err="1">
                <a:latin typeface="Comic Sans MS" panose="030F0702030302020204" pitchFamily="66" charset="0"/>
              </a:rPr>
              <a:t>beber</a:t>
            </a:r>
            <a:r>
              <a:rPr lang="en-GB" sz="1000" dirty="0">
                <a:latin typeface="Comic Sans MS" panose="030F0702030302020204" pitchFamily="66" charset="0"/>
              </a:rPr>
              <a:t> </a:t>
            </a:r>
            <a:r>
              <a:rPr lang="en-GB" sz="1000" dirty="0" err="1">
                <a:latin typeface="Comic Sans MS" panose="030F0702030302020204" pitchFamily="66" charset="0"/>
              </a:rPr>
              <a:t>agua</a:t>
            </a:r>
            <a:endParaRPr lang="en-GB" sz="1000" dirty="0">
              <a:latin typeface="Comic Sans MS" panose="030F0702030302020204" pitchFamily="66" charset="0"/>
            </a:endParaRPr>
          </a:p>
          <a:p>
            <a:pPr marL="273050" indent="-241300">
              <a:buAutoNum type="arabicPeriod"/>
            </a:pPr>
            <a:r>
              <a:rPr lang="en-GB" sz="1000" dirty="0" err="1">
                <a:latin typeface="Comic Sans MS" panose="030F0702030302020204" pitchFamily="66" charset="0"/>
              </a:rPr>
              <a:t>frecuentemente</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…comer </a:t>
            </a:r>
            <a:r>
              <a:rPr lang="en-GB" sz="1000" dirty="0" err="1">
                <a:latin typeface="Comic Sans MS" panose="030F0702030302020204" pitchFamily="66" charset="0"/>
              </a:rPr>
              <a:t>más</a:t>
            </a:r>
            <a:r>
              <a:rPr lang="en-GB" sz="1000" dirty="0">
                <a:latin typeface="Comic Sans MS" panose="030F0702030302020204" pitchFamily="66" charset="0"/>
              </a:rPr>
              <a:t> </a:t>
            </a:r>
            <a:r>
              <a:rPr lang="en-GB" sz="1000" dirty="0" err="1">
                <a:latin typeface="Comic Sans MS" panose="030F0702030302020204" pitchFamily="66" charset="0"/>
              </a:rPr>
              <a:t>fruta</a:t>
            </a:r>
            <a:r>
              <a:rPr lang="en-GB" sz="1000" dirty="0">
                <a:latin typeface="Comic Sans MS" panose="030F0702030302020204" pitchFamily="66" charset="0"/>
              </a:rPr>
              <a:t> y </a:t>
            </a:r>
            <a:r>
              <a:rPr lang="en-GB" sz="1000" dirty="0" err="1">
                <a:latin typeface="Comic Sans MS" panose="030F0702030302020204" pitchFamily="66" charset="0"/>
              </a:rPr>
              <a:t>verduras</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…comer </a:t>
            </a:r>
            <a:r>
              <a:rPr lang="en-GB" sz="1000" dirty="0" err="1">
                <a:latin typeface="Comic Sans MS" panose="030F0702030302020204" pitchFamily="66" charset="0"/>
              </a:rPr>
              <a:t>menos</a:t>
            </a:r>
            <a:r>
              <a:rPr lang="en-GB" sz="1000" dirty="0">
                <a:latin typeface="Comic Sans MS" panose="030F0702030302020204" pitchFamily="66" charset="0"/>
              </a:rPr>
              <a:t> chocolate </a:t>
            </a:r>
          </a:p>
          <a:p>
            <a:pPr marL="273050" indent="-241300">
              <a:buAutoNum type="arabicPeriod"/>
            </a:pPr>
            <a:r>
              <a:rPr lang="en-GB" sz="1000" dirty="0">
                <a:latin typeface="Comic Sans MS" panose="030F0702030302020204" pitchFamily="66" charset="0"/>
              </a:rPr>
              <a:t>…comer </a:t>
            </a:r>
            <a:r>
              <a:rPr lang="en-GB" sz="1000" dirty="0" err="1">
                <a:latin typeface="Comic Sans MS" panose="030F0702030302020204" pitchFamily="66" charset="0"/>
              </a:rPr>
              <a:t>menos</a:t>
            </a:r>
            <a:r>
              <a:rPr lang="en-GB" sz="1000" dirty="0">
                <a:latin typeface="Comic Sans MS" panose="030F0702030302020204" pitchFamily="66" charset="0"/>
              </a:rPr>
              <a:t> </a:t>
            </a:r>
            <a:r>
              <a:rPr lang="en-GB" sz="1000" dirty="0" err="1">
                <a:latin typeface="Comic Sans MS" panose="030F0702030302020204" pitchFamily="66" charset="0"/>
              </a:rPr>
              <a:t>caramelos</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a:t>
            </a:r>
            <a:r>
              <a:rPr lang="en-GB" sz="1000" dirty="0" err="1">
                <a:latin typeface="Comic Sans MS" panose="030F0702030302020204" pitchFamily="66" charset="0"/>
              </a:rPr>
              <a:t>dormir</a:t>
            </a:r>
            <a:r>
              <a:rPr lang="en-GB" sz="1000" dirty="0">
                <a:latin typeface="Comic Sans MS" panose="030F0702030302020204" pitchFamily="66" charset="0"/>
              </a:rPr>
              <a:t> </a:t>
            </a:r>
            <a:r>
              <a:rPr lang="en-GB" sz="1000" dirty="0" err="1">
                <a:latin typeface="Comic Sans MS" panose="030F0702030302020204" pitchFamily="66" charset="0"/>
              </a:rPr>
              <a:t>ocho</a:t>
            </a:r>
            <a:r>
              <a:rPr lang="en-GB" sz="1000" dirty="0">
                <a:latin typeface="Comic Sans MS" panose="030F0702030302020204" pitchFamily="66" charset="0"/>
              </a:rPr>
              <a:t> horas al día</a:t>
            </a:r>
          </a:p>
          <a:p>
            <a:pPr marL="273050" indent="-241300">
              <a:buAutoNum type="arabicPeriod"/>
            </a:pPr>
            <a:r>
              <a:rPr lang="en-GB" sz="1000" dirty="0">
                <a:latin typeface="Comic Sans MS" panose="030F0702030302020204" pitchFamily="66" charset="0"/>
              </a:rPr>
              <a:t>…</a:t>
            </a:r>
            <a:r>
              <a:rPr lang="en-GB" sz="1000" dirty="0" err="1">
                <a:latin typeface="Comic Sans MS" panose="030F0702030302020204" pitchFamily="66" charset="0"/>
              </a:rPr>
              <a:t>entrenar</a:t>
            </a:r>
            <a:r>
              <a:rPr lang="en-GB" sz="1000" dirty="0">
                <a:latin typeface="Comic Sans MS" panose="030F0702030302020204" pitchFamily="66" charset="0"/>
              </a:rPr>
              <a:t> </a:t>
            </a:r>
            <a:r>
              <a:rPr lang="en-GB" sz="1000" dirty="0" err="1">
                <a:latin typeface="Comic Sans MS" panose="030F0702030302020204" pitchFamily="66" charset="0"/>
              </a:rPr>
              <a:t>una</a:t>
            </a:r>
            <a:r>
              <a:rPr lang="en-GB" sz="1000" dirty="0">
                <a:latin typeface="Comic Sans MS" panose="030F0702030302020204" pitchFamily="66" charset="0"/>
              </a:rPr>
              <a:t> hora al día</a:t>
            </a:r>
          </a:p>
          <a:p>
            <a:pPr marL="273050" indent="-241300">
              <a:buAutoNum type="arabicPeriod"/>
            </a:pPr>
            <a:r>
              <a:rPr lang="en-GB" sz="1000" dirty="0">
                <a:latin typeface="Comic Sans MS" panose="030F0702030302020204" pitchFamily="66" charset="0"/>
              </a:rPr>
              <a:t>No se </a:t>
            </a:r>
            <a:r>
              <a:rPr lang="en-GB" sz="1000" dirty="0" err="1">
                <a:latin typeface="Comic Sans MS" panose="030F0702030302020204" pitchFamily="66" charset="0"/>
              </a:rPr>
              <a:t>debe</a:t>
            </a:r>
            <a:r>
              <a:rPr lang="en-GB" sz="1000" dirty="0">
                <a:latin typeface="Comic Sans MS" panose="030F0702030302020204" pitchFamily="66" charset="0"/>
              </a:rPr>
              <a:t>…</a:t>
            </a:r>
          </a:p>
          <a:p>
            <a:pPr marL="273050" indent="-241300">
              <a:buAutoNum type="arabicPeriod"/>
            </a:pPr>
            <a:r>
              <a:rPr lang="en-GB" sz="1000" dirty="0">
                <a:latin typeface="Comic Sans MS" panose="030F0702030302020204" pitchFamily="66" charset="0"/>
              </a:rPr>
              <a:t>…</a:t>
            </a:r>
            <a:r>
              <a:rPr lang="en-GB" sz="1000" dirty="0" err="1">
                <a:latin typeface="Comic Sans MS" panose="030F0702030302020204" pitchFamily="66" charset="0"/>
              </a:rPr>
              <a:t>beber</a:t>
            </a:r>
            <a:r>
              <a:rPr lang="en-GB" sz="1000" dirty="0">
                <a:latin typeface="Comic Sans MS" panose="030F0702030302020204" pitchFamily="66" charset="0"/>
              </a:rPr>
              <a:t> alcohol</a:t>
            </a:r>
          </a:p>
          <a:p>
            <a:pPr marL="273050" indent="-241300">
              <a:buAutoNum type="arabicPeriod"/>
            </a:pPr>
            <a:r>
              <a:rPr lang="en-GB" sz="1000" dirty="0">
                <a:latin typeface="Comic Sans MS" panose="030F0702030302020204" pitchFamily="66" charset="0"/>
              </a:rPr>
              <a:t>…</a:t>
            </a:r>
            <a:r>
              <a:rPr lang="en-GB" sz="1000" dirty="0" err="1">
                <a:latin typeface="Comic Sans MS" panose="030F0702030302020204" pitchFamily="66" charset="0"/>
              </a:rPr>
              <a:t>beber</a:t>
            </a:r>
            <a:r>
              <a:rPr lang="en-GB" sz="1000" dirty="0">
                <a:latin typeface="Comic Sans MS" panose="030F0702030302020204" pitchFamily="66" charset="0"/>
              </a:rPr>
              <a:t> </a:t>
            </a:r>
            <a:r>
              <a:rPr lang="en-GB" sz="1000" dirty="0" err="1">
                <a:latin typeface="Comic Sans MS" panose="030F0702030302020204" pitchFamily="66" charset="0"/>
              </a:rPr>
              <a:t>muchos</a:t>
            </a:r>
            <a:r>
              <a:rPr lang="en-GB" sz="1000" dirty="0">
                <a:latin typeface="Comic Sans MS" panose="030F0702030302020204" pitchFamily="66" charset="0"/>
              </a:rPr>
              <a:t> </a:t>
            </a:r>
            <a:r>
              <a:rPr lang="en-GB" sz="1000" dirty="0" err="1">
                <a:latin typeface="Comic Sans MS" panose="030F0702030302020204" pitchFamily="66" charset="0"/>
              </a:rPr>
              <a:t>refrescos</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…comer comida </a:t>
            </a:r>
            <a:r>
              <a:rPr lang="en-GB" sz="1000" dirty="0" err="1">
                <a:latin typeface="Comic Sans MS" panose="030F0702030302020204" pitchFamily="66" charset="0"/>
              </a:rPr>
              <a:t>basura</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a:t>
            </a:r>
            <a:r>
              <a:rPr lang="en-GB" sz="1000" dirty="0" err="1">
                <a:latin typeface="Comic Sans MS" panose="030F0702030302020204" pitchFamily="66" charset="0"/>
              </a:rPr>
              <a:t>fumar</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Soy </a:t>
            </a:r>
            <a:r>
              <a:rPr lang="en-GB" sz="1000" dirty="0" err="1">
                <a:latin typeface="Comic Sans MS" panose="030F0702030302020204" pitchFamily="66" charset="0"/>
              </a:rPr>
              <a:t>adicto</a:t>
            </a:r>
            <a:r>
              <a:rPr lang="en-GB" sz="1000" dirty="0">
                <a:latin typeface="Comic Sans MS" panose="030F0702030302020204" pitchFamily="66" charset="0"/>
              </a:rPr>
              <a:t>/a al / a la / a </a:t>
            </a:r>
            <a:r>
              <a:rPr lang="en-GB" sz="1000" dirty="0" err="1">
                <a:latin typeface="Comic Sans MS" panose="030F0702030302020204" pitchFamily="66" charset="0"/>
              </a:rPr>
              <a:t>los</a:t>
            </a:r>
            <a:r>
              <a:rPr lang="en-GB" sz="1000" dirty="0">
                <a:latin typeface="Comic Sans MS" panose="030F0702030302020204" pitchFamily="66" charset="0"/>
              </a:rPr>
              <a:t> / a las…</a:t>
            </a:r>
          </a:p>
          <a:p>
            <a:pPr marL="273050" indent="-241300">
              <a:buAutoNum type="arabicPeriod"/>
            </a:pPr>
            <a:r>
              <a:rPr lang="en-GB" sz="1000" dirty="0">
                <a:latin typeface="Comic Sans MS" panose="030F0702030302020204" pitchFamily="66" charset="0"/>
              </a:rPr>
              <a:t>A </a:t>
            </a:r>
            <a:r>
              <a:rPr lang="en-GB" sz="1000" dirty="0" err="1">
                <a:latin typeface="Comic Sans MS" panose="030F0702030302020204" pitchFamily="66" charset="0"/>
              </a:rPr>
              <a:t>partir</a:t>
            </a:r>
            <a:r>
              <a:rPr lang="en-GB" sz="1000" dirty="0">
                <a:latin typeface="Comic Sans MS" panose="030F0702030302020204" pitchFamily="66" charset="0"/>
              </a:rPr>
              <a:t> de </a:t>
            </a:r>
            <a:r>
              <a:rPr lang="en-GB" sz="1000" dirty="0" err="1">
                <a:latin typeface="Comic Sans MS" panose="030F0702030302020204" pitchFamily="66" charset="0"/>
              </a:rPr>
              <a:t>ahora</a:t>
            </a:r>
            <a:r>
              <a:rPr lang="en-GB" sz="1000" dirty="0">
                <a:latin typeface="Comic Sans MS" panose="030F0702030302020204" pitchFamily="66" charset="0"/>
              </a:rPr>
              <a:t> </a:t>
            </a:r>
            <a:r>
              <a:rPr lang="en-GB" sz="1000" dirty="0" err="1">
                <a:latin typeface="Comic Sans MS" panose="030F0702030302020204" pitchFamily="66" charset="0"/>
              </a:rPr>
              <a:t>voy</a:t>
            </a:r>
            <a:r>
              <a:rPr lang="en-GB" sz="1000" dirty="0">
                <a:latin typeface="Comic Sans MS" panose="030F0702030302020204" pitchFamily="66" charset="0"/>
              </a:rPr>
              <a:t> a…</a:t>
            </a:r>
          </a:p>
          <a:p>
            <a:pPr marL="273050" indent="-241300">
              <a:buAutoNum type="arabicPeriod"/>
            </a:pPr>
            <a:r>
              <a:rPr lang="en-GB" sz="1000" dirty="0">
                <a:latin typeface="Comic Sans MS" panose="030F0702030302020204" pitchFamily="66" charset="0"/>
              </a:rPr>
              <a:t>Sano/a, </a:t>
            </a:r>
            <a:r>
              <a:rPr lang="en-GB" sz="1000" dirty="0" err="1">
                <a:latin typeface="Comic Sans MS" panose="030F0702030302020204" pitchFamily="66" charset="0"/>
              </a:rPr>
              <a:t>saludable</a:t>
            </a:r>
            <a:endParaRPr lang="en-GB" sz="1000" dirty="0">
              <a:latin typeface="Comic Sans MS" panose="030F0702030302020204" pitchFamily="66" charset="0"/>
            </a:endParaRPr>
          </a:p>
        </p:txBody>
      </p:sp>
      <p:sp>
        <p:nvSpPr>
          <p:cNvPr id="28" name="TextBox 27">
            <a:extLst>
              <a:ext uri="{FF2B5EF4-FFF2-40B4-BE49-F238E27FC236}">
                <a16:creationId xmlns:a16="http://schemas.microsoft.com/office/drawing/2014/main" id="{AAD5A9EB-7F67-9F30-DF8B-BA1AD4A05209}"/>
              </a:ext>
            </a:extLst>
          </p:cNvPr>
          <p:cNvSpPr txBox="1"/>
          <p:nvPr/>
        </p:nvSpPr>
        <p:spPr>
          <a:xfrm>
            <a:off x="2859" y="6912978"/>
            <a:ext cx="3593610" cy="254054"/>
          </a:xfrm>
          <a:prstGeom prst="rect">
            <a:avLst/>
          </a:prstGeom>
          <a:noFill/>
        </p:spPr>
        <p:txBody>
          <a:bodyPr wrap="square" rtlCol="0">
            <a:spAutoFit/>
          </a:bodyPr>
          <a:lstStyle/>
          <a:p>
            <a:pPr algn="ctr"/>
            <a:r>
              <a:rPr lang="es-ES" sz="1000" b="1" u="sng" dirty="0">
                <a:latin typeface="Comic Sans MS" panose="030F0702030302020204" pitchFamily="66" charset="0"/>
              </a:rPr>
              <a:t>LESSON 4 – ¡Muévete!</a:t>
            </a:r>
          </a:p>
        </p:txBody>
      </p:sp>
      <p:sp>
        <p:nvSpPr>
          <p:cNvPr id="43" name="Rectangle 2">
            <a:extLst>
              <a:ext uri="{FF2B5EF4-FFF2-40B4-BE49-F238E27FC236}">
                <a16:creationId xmlns:a16="http://schemas.microsoft.com/office/drawing/2014/main" id="{3574F3A9-9A8C-19F5-632A-5A707BEE9475}"/>
              </a:ext>
            </a:extLst>
          </p:cNvPr>
          <p:cNvSpPr/>
          <p:nvPr/>
        </p:nvSpPr>
        <p:spPr>
          <a:xfrm>
            <a:off x="3702636" y="6776118"/>
            <a:ext cx="3155364" cy="312988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44" name="TextBox 6">
            <a:extLst>
              <a:ext uri="{FF2B5EF4-FFF2-40B4-BE49-F238E27FC236}">
                <a16:creationId xmlns:a16="http://schemas.microsoft.com/office/drawing/2014/main" id="{D409058F-B047-CF53-1BFF-4D281AB7D39D}"/>
              </a:ext>
            </a:extLst>
          </p:cNvPr>
          <p:cNvSpPr txBox="1"/>
          <p:nvPr/>
        </p:nvSpPr>
        <p:spPr>
          <a:xfrm>
            <a:off x="5269314" y="6790317"/>
            <a:ext cx="1698191" cy="3170099"/>
          </a:xfrm>
          <a:prstGeom prst="rect">
            <a:avLst/>
          </a:prstGeom>
          <a:noFill/>
        </p:spPr>
        <p:txBody>
          <a:bodyPr wrap="square" rtlCol="0">
            <a:spAutoFit/>
          </a:bodyPr>
          <a:lstStyle/>
          <a:p>
            <a:endParaRPr lang="en-GB" sz="1000" b="1" i="1" u="sng" dirty="0">
              <a:solidFill>
                <a:schemeClr val="tx1">
                  <a:lumMod val="50000"/>
                  <a:lumOff val="50000"/>
                </a:schemeClr>
              </a:solidFill>
              <a:latin typeface="Comic Sans MS" panose="030F0702030302020204" pitchFamily="66" charset="0"/>
            </a:endParaRPr>
          </a:p>
          <a:p>
            <a:r>
              <a:rPr lang="en-GB" sz="1000" i="1" dirty="0">
                <a:solidFill>
                  <a:schemeClr val="tx1">
                    <a:lumMod val="50000"/>
                    <a:lumOff val="50000"/>
                  </a:schemeClr>
                </a:solidFill>
                <a:latin typeface="Comic Sans MS" panose="030F0702030302020204" pitchFamily="66" charset="0"/>
              </a:rPr>
              <a:t>What hurts?</a:t>
            </a:r>
          </a:p>
          <a:p>
            <a:r>
              <a:rPr lang="en-GB" sz="1000" i="1" dirty="0">
                <a:solidFill>
                  <a:schemeClr val="tx1">
                    <a:lumMod val="50000"/>
                    <a:lumOff val="50000"/>
                  </a:schemeClr>
                </a:solidFill>
                <a:latin typeface="Comic Sans MS" panose="030F0702030302020204" pitchFamily="66" charset="0"/>
              </a:rPr>
              <a:t>Does your stomach hurt?</a:t>
            </a:r>
          </a:p>
          <a:p>
            <a:r>
              <a:rPr lang="en-GB" sz="1000" i="1" dirty="0">
                <a:solidFill>
                  <a:schemeClr val="tx1">
                    <a:lumMod val="50000"/>
                    <a:lumOff val="50000"/>
                  </a:schemeClr>
                </a:solidFill>
                <a:latin typeface="Comic Sans MS" panose="030F0702030302020204" pitchFamily="66" charset="0"/>
              </a:rPr>
              <a:t>…hurts</a:t>
            </a:r>
          </a:p>
          <a:p>
            <a:r>
              <a:rPr lang="en-GB" sz="1000" i="1" dirty="0">
                <a:solidFill>
                  <a:schemeClr val="tx1">
                    <a:lumMod val="50000"/>
                    <a:lumOff val="50000"/>
                  </a:schemeClr>
                </a:solidFill>
                <a:latin typeface="Comic Sans MS" panose="030F0702030302020204" pitchFamily="66" charset="0"/>
              </a:rPr>
              <a:t>My arm/foot</a:t>
            </a:r>
          </a:p>
          <a:p>
            <a:r>
              <a:rPr lang="en-GB" sz="1000" i="1" dirty="0">
                <a:solidFill>
                  <a:schemeClr val="tx1">
                    <a:lumMod val="50000"/>
                    <a:lumOff val="50000"/>
                  </a:schemeClr>
                </a:solidFill>
                <a:latin typeface="Comic Sans MS" panose="030F0702030302020204" pitchFamily="66" charset="0"/>
              </a:rPr>
              <a:t>My stomach</a:t>
            </a:r>
          </a:p>
          <a:p>
            <a:r>
              <a:rPr lang="en-GB" sz="1000" i="1" dirty="0">
                <a:solidFill>
                  <a:schemeClr val="tx1">
                    <a:lumMod val="50000"/>
                    <a:lumOff val="50000"/>
                  </a:schemeClr>
                </a:solidFill>
                <a:latin typeface="Comic Sans MS" panose="030F0702030302020204" pitchFamily="66" charset="0"/>
              </a:rPr>
              <a:t>My head/My back</a:t>
            </a:r>
          </a:p>
          <a:p>
            <a:r>
              <a:rPr lang="en-GB" sz="1000" i="1" dirty="0">
                <a:solidFill>
                  <a:schemeClr val="tx1">
                    <a:lumMod val="50000"/>
                    <a:lumOff val="50000"/>
                  </a:schemeClr>
                </a:solidFill>
                <a:latin typeface="Comic Sans MS" panose="030F0702030302020204" pitchFamily="66" charset="0"/>
              </a:rPr>
              <a:t>My throat/hand</a:t>
            </a:r>
          </a:p>
          <a:p>
            <a:r>
              <a:rPr lang="en-GB" sz="1000" i="1" dirty="0">
                <a:solidFill>
                  <a:schemeClr val="tx1">
                    <a:lumMod val="50000"/>
                    <a:lumOff val="50000"/>
                  </a:schemeClr>
                </a:solidFill>
                <a:latin typeface="Comic Sans MS" panose="030F0702030302020204" pitchFamily="66" charset="0"/>
              </a:rPr>
              <a:t>My leg/mouth</a:t>
            </a:r>
          </a:p>
          <a:p>
            <a:r>
              <a:rPr lang="en-GB" sz="1000" i="1" dirty="0">
                <a:solidFill>
                  <a:schemeClr val="tx1">
                    <a:lumMod val="50000"/>
                    <a:lumOff val="50000"/>
                  </a:schemeClr>
                </a:solidFill>
                <a:latin typeface="Comic Sans MS" panose="030F0702030302020204" pitchFamily="66" charset="0"/>
              </a:rPr>
              <a:t>My nose</a:t>
            </a:r>
          </a:p>
          <a:p>
            <a:r>
              <a:rPr lang="en-GB" sz="1000" i="1" dirty="0">
                <a:solidFill>
                  <a:schemeClr val="tx1">
                    <a:lumMod val="50000"/>
                    <a:lumOff val="50000"/>
                  </a:schemeClr>
                </a:solidFill>
                <a:latin typeface="Comic Sans MS" panose="030F0702030302020204" pitchFamily="66" charset="0"/>
              </a:rPr>
              <a:t>…hurt</a:t>
            </a:r>
          </a:p>
          <a:p>
            <a:r>
              <a:rPr lang="en-GB" sz="1000" i="1" dirty="0">
                <a:solidFill>
                  <a:schemeClr val="tx1">
                    <a:lumMod val="50000"/>
                    <a:lumOff val="50000"/>
                  </a:schemeClr>
                </a:solidFill>
                <a:latin typeface="Comic Sans MS" panose="030F0702030302020204" pitchFamily="66" charset="0"/>
              </a:rPr>
              <a:t>My teeth/ears</a:t>
            </a:r>
          </a:p>
          <a:p>
            <a:r>
              <a:rPr lang="en-GB" sz="1000" i="1" dirty="0">
                <a:solidFill>
                  <a:schemeClr val="tx1">
                    <a:lumMod val="50000"/>
                    <a:lumOff val="50000"/>
                  </a:schemeClr>
                </a:solidFill>
                <a:latin typeface="Comic Sans MS" panose="030F0702030302020204" pitchFamily="66" charset="0"/>
              </a:rPr>
              <a:t>My eyes/lips</a:t>
            </a:r>
            <a:br>
              <a:rPr lang="en-GB" sz="1000" i="1" dirty="0">
                <a:solidFill>
                  <a:schemeClr val="tx1">
                    <a:lumMod val="50000"/>
                    <a:lumOff val="50000"/>
                  </a:schemeClr>
                </a:solidFill>
                <a:latin typeface="Comic Sans MS" panose="030F0702030302020204" pitchFamily="66" charset="0"/>
              </a:rPr>
            </a:br>
            <a:r>
              <a:rPr lang="en-GB" sz="1000" i="1" dirty="0">
                <a:solidFill>
                  <a:schemeClr val="tx1">
                    <a:lumMod val="50000"/>
                    <a:lumOff val="50000"/>
                  </a:schemeClr>
                </a:solidFill>
                <a:latin typeface="Comic Sans MS" panose="030F0702030302020204" pitchFamily="66" charset="0"/>
              </a:rPr>
              <a:t>I have a cold</a:t>
            </a:r>
          </a:p>
          <a:p>
            <a:r>
              <a:rPr lang="en-GB" sz="1000" i="1" dirty="0">
                <a:solidFill>
                  <a:schemeClr val="tx1">
                    <a:lumMod val="50000"/>
                    <a:lumOff val="50000"/>
                  </a:schemeClr>
                </a:solidFill>
                <a:latin typeface="Comic Sans MS" panose="030F0702030302020204" pitchFamily="66" charset="0"/>
              </a:rPr>
              <a:t>I feel sick/nauseous</a:t>
            </a:r>
          </a:p>
          <a:p>
            <a:r>
              <a:rPr lang="en-GB" sz="1000" i="1" dirty="0">
                <a:solidFill>
                  <a:schemeClr val="tx1">
                    <a:lumMod val="50000"/>
                    <a:lumOff val="50000"/>
                  </a:schemeClr>
                </a:solidFill>
                <a:latin typeface="Comic Sans MS" panose="030F0702030302020204" pitchFamily="66" charset="0"/>
              </a:rPr>
              <a:t>I am sunburn / I have a cough</a:t>
            </a:r>
          </a:p>
          <a:p>
            <a:r>
              <a:rPr lang="en-GB" sz="1000" i="1" dirty="0">
                <a:solidFill>
                  <a:schemeClr val="tx1">
                    <a:lumMod val="50000"/>
                    <a:lumOff val="50000"/>
                  </a:schemeClr>
                </a:solidFill>
                <a:latin typeface="Comic Sans MS" panose="030F0702030302020204" pitchFamily="66" charset="0"/>
              </a:rPr>
              <a:t>I am tired</a:t>
            </a:r>
          </a:p>
          <a:p>
            <a:r>
              <a:rPr lang="en-GB" sz="1000" i="1" dirty="0">
                <a:solidFill>
                  <a:schemeClr val="tx1">
                    <a:lumMod val="50000"/>
                    <a:lumOff val="50000"/>
                  </a:schemeClr>
                </a:solidFill>
                <a:latin typeface="Comic Sans MS" panose="030F0702030302020204" pitchFamily="66" charset="0"/>
              </a:rPr>
              <a:t>I am ill</a:t>
            </a:r>
          </a:p>
          <a:p>
            <a:r>
              <a:rPr lang="en-GB" sz="1000" i="1" dirty="0">
                <a:solidFill>
                  <a:schemeClr val="tx1">
                    <a:lumMod val="50000"/>
                    <a:lumOff val="50000"/>
                  </a:schemeClr>
                </a:solidFill>
                <a:latin typeface="Comic Sans MS" panose="030F0702030302020204" pitchFamily="66" charset="0"/>
              </a:rPr>
              <a:t>I don’t feel well</a:t>
            </a:r>
          </a:p>
        </p:txBody>
      </p:sp>
      <p:sp>
        <p:nvSpPr>
          <p:cNvPr id="45" name="TextBox 5">
            <a:extLst>
              <a:ext uri="{FF2B5EF4-FFF2-40B4-BE49-F238E27FC236}">
                <a16:creationId xmlns:a16="http://schemas.microsoft.com/office/drawing/2014/main" id="{FD0AE98A-2E7A-6A36-BA70-C36DAA2628BE}"/>
              </a:ext>
            </a:extLst>
          </p:cNvPr>
          <p:cNvSpPr txBox="1"/>
          <p:nvPr/>
        </p:nvSpPr>
        <p:spPr>
          <a:xfrm>
            <a:off x="3628681" y="6802644"/>
            <a:ext cx="1836217" cy="3170099"/>
          </a:xfrm>
          <a:prstGeom prst="rect">
            <a:avLst/>
          </a:prstGeom>
          <a:noFill/>
        </p:spPr>
        <p:txBody>
          <a:bodyPr wrap="square" rtlCol="0">
            <a:spAutoFit/>
          </a:bodyPr>
          <a:lstStyle/>
          <a:p>
            <a:pPr marL="273050" indent="-241300">
              <a:buAutoNum type="arabicPeriod"/>
            </a:pP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a:t>
            </a:r>
            <a:r>
              <a:rPr lang="en-GB" sz="1000" dirty="0" err="1">
                <a:latin typeface="Comic Sans MS" panose="030F0702030302020204" pitchFamily="66" charset="0"/>
              </a:rPr>
              <a:t>Qué</a:t>
            </a:r>
            <a:r>
              <a:rPr lang="en-GB" sz="1000" dirty="0">
                <a:latin typeface="Comic Sans MS" panose="030F0702030302020204" pitchFamily="66" charset="0"/>
              </a:rPr>
              <a:t> </a:t>
            </a:r>
            <a:r>
              <a:rPr lang="en-GB" sz="1000" dirty="0" err="1">
                <a:latin typeface="Comic Sans MS" panose="030F0702030302020204" pitchFamily="66" charset="0"/>
              </a:rPr>
              <a:t>te</a:t>
            </a:r>
            <a:r>
              <a:rPr lang="en-GB" sz="1000" dirty="0">
                <a:latin typeface="Comic Sans MS" panose="030F0702030302020204" pitchFamily="66" charset="0"/>
              </a:rPr>
              <a:t> </a:t>
            </a:r>
            <a:r>
              <a:rPr lang="en-GB" sz="1000" dirty="0" err="1">
                <a:latin typeface="Comic Sans MS" panose="030F0702030302020204" pitchFamily="66" charset="0"/>
              </a:rPr>
              <a:t>duele</a:t>
            </a:r>
            <a:r>
              <a:rPr lang="en-GB" sz="1000" dirty="0">
                <a:latin typeface="Comic Sans MS" panose="030F0702030302020204" pitchFamily="66" charset="0"/>
              </a:rPr>
              <a:t>?</a:t>
            </a:r>
          </a:p>
          <a:p>
            <a:pPr marL="273050" indent="-241300">
              <a:buAutoNum type="arabicPeriod"/>
            </a:pPr>
            <a:r>
              <a:rPr lang="en-GB" sz="1000" dirty="0">
                <a:latin typeface="Comic Sans MS" panose="030F0702030302020204" pitchFamily="66" charset="0"/>
              </a:rPr>
              <a:t>¿</a:t>
            </a:r>
            <a:r>
              <a:rPr lang="en-GB" sz="1000" dirty="0" err="1">
                <a:latin typeface="Comic Sans MS" panose="030F0702030302020204" pitchFamily="66" charset="0"/>
              </a:rPr>
              <a:t>Te</a:t>
            </a:r>
            <a:r>
              <a:rPr lang="en-GB" sz="1000" dirty="0">
                <a:latin typeface="Comic Sans MS" panose="030F0702030302020204" pitchFamily="66" charset="0"/>
              </a:rPr>
              <a:t> </a:t>
            </a:r>
            <a:r>
              <a:rPr lang="en-GB" sz="1000" dirty="0" err="1">
                <a:latin typeface="Comic Sans MS" panose="030F0702030302020204" pitchFamily="66" charset="0"/>
              </a:rPr>
              <a:t>duele</a:t>
            </a:r>
            <a:r>
              <a:rPr lang="en-GB" sz="1000" dirty="0">
                <a:latin typeface="Comic Sans MS" panose="030F0702030302020204" pitchFamily="66" charset="0"/>
              </a:rPr>
              <a:t> </a:t>
            </a:r>
            <a:r>
              <a:rPr lang="en-GB" sz="1000" dirty="0" err="1">
                <a:latin typeface="Comic Sans MS" panose="030F0702030302020204" pitchFamily="66" charset="0"/>
              </a:rPr>
              <a:t>el</a:t>
            </a:r>
            <a:r>
              <a:rPr lang="en-GB" sz="1000" dirty="0">
                <a:latin typeface="Comic Sans MS" panose="030F0702030302020204" pitchFamily="66" charset="0"/>
              </a:rPr>
              <a:t> </a:t>
            </a:r>
            <a:r>
              <a:rPr lang="en-GB" sz="1000" dirty="0" err="1">
                <a:latin typeface="Comic Sans MS" panose="030F0702030302020204" pitchFamily="66" charset="0"/>
              </a:rPr>
              <a:t>estómago</a:t>
            </a:r>
            <a:r>
              <a:rPr lang="en-GB" sz="1000" dirty="0">
                <a:latin typeface="Comic Sans MS" panose="030F0702030302020204" pitchFamily="66" charset="0"/>
              </a:rPr>
              <a:t>?</a:t>
            </a:r>
          </a:p>
          <a:p>
            <a:pPr marL="273050" indent="-241300">
              <a:buAutoNum type="arabicPeriod"/>
            </a:pPr>
            <a:r>
              <a:rPr lang="en-GB" sz="1000" dirty="0">
                <a:latin typeface="Comic Sans MS" panose="030F0702030302020204" pitchFamily="66" charset="0"/>
              </a:rPr>
              <a:t>Me </a:t>
            </a:r>
            <a:r>
              <a:rPr lang="en-GB" sz="1000" dirty="0" err="1">
                <a:latin typeface="Comic Sans MS" panose="030F0702030302020204" pitchFamily="66" charset="0"/>
              </a:rPr>
              <a:t>duele</a:t>
            </a:r>
            <a:r>
              <a:rPr lang="en-GB" sz="1000" dirty="0">
                <a:latin typeface="Comic Sans MS" panose="030F0702030302020204" pitchFamily="66" charset="0"/>
              </a:rPr>
              <a:t>…</a:t>
            </a:r>
          </a:p>
          <a:p>
            <a:pPr marL="273050" indent="-241300">
              <a:buAutoNum type="arabicPeriod"/>
            </a:pPr>
            <a:r>
              <a:rPr lang="en-GB" sz="1000" dirty="0">
                <a:latin typeface="Comic Sans MS" panose="030F0702030302020204" pitchFamily="66" charset="0"/>
              </a:rPr>
              <a:t>…</a:t>
            </a:r>
            <a:r>
              <a:rPr lang="en-GB" sz="1000" dirty="0" err="1">
                <a:latin typeface="Comic Sans MS" panose="030F0702030302020204" pitchFamily="66" charset="0"/>
              </a:rPr>
              <a:t>el</a:t>
            </a:r>
            <a:r>
              <a:rPr lang="en-GB" sz="1000" dirty="0">
                <a:latin typeface="Comic Sans MS" panose="030F0702030302020204" pitchFamily="66" charset="0"/>
              </a:rPr>
              <a:t> </a:t>
            </a:r>
            <a:r>
              <a:rPr lang="en-GB" sz="1000" dirty="0" err="1">
                <a:latin typeface="Comic Sans MS" panose="030F0702030302020204" pitchFamily="66" charset="0"/>
              </a:rPr>
              <a:t>brazo</a:t>
            </a:r>
            <a:r>
              <a:rPr lang="en-GB" sz="1000" dirty="0">
                <a:latin typeface="Comic Sans MS" panose="030F0702030302020204" pitchFamily="66" charset="0"/>
              </a:rPr>
              <a:t>/</a:t>
            </a:r>
            <a:r>
              <a:rPr lang="en-GB" sz="1000" dirty="0" err="1">
                <a:latin typeface="Comic Sans MS" panose="030F0702030302020204" pitchFamily="66" charset="0"/>
              </a:rPr>
              <a:t>el</a:t>
            </a:r>
            <a:r>
              <a:rPr lang="en-GB" sz="1000" dirty="0">
                <a:latin typeface="Comic Sans MS" panose="030F0702030302020204" pitchFamily="66" charset="0"/>
              </a:rPr>
              <a:t> pie</a:t>
            </a:r>
          </a:p>
          <a:p>
            <a:pPr marL="273050" indent="-241300">
              <a:buAutoNum type="arabicPeriod"/>
            </a:pPr>
            <a:r>
              <a:rPr lang="en-GB" sz="1000" dirty="0">
                <a:latin typeface="Comic Sans MS" panose="030F0702030302020204" pitchFamily="66" charset="0"/>
              </a:rPr>
              <a:t>…</a:t>
            </a:r>
            <a:r>
              <a:rPr lang="en-GB" sz="1000" dirty="0" err="1">
                <a:latin typeface="Comic Sans MS" panose="030F0702030302020204" pitchFamily="66" charset="0"/>
              </a:rPr>
              <a:t>el</a:t>
            </a:r>
            <a:r>
              <a:rPr lang="en-GB" sz="1000" dirty="0">
                <a:latin typeface="Comic Sans MS" panose="030F0702030302020204" pitchFamily="66" charset="0"/>
              </a:rPr>
              <a:t> </a:t>
            </a:r>
            <a:r>
              <a:rPr lang="en-GB" sz="1000" dirty="0" err="1">
                <a:latin typeface="Comic Sans MS" panose="030F0702030302020204" pitchFamily="66" charset="0"/>
              </a:rPr>
              <a:t>estómago</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…la cabeza/la </a:t>
            </a:r>
            <a:r>
              <a:rPr lang="en-GB" sz="1000" dirty="0" err="1">
                <a:latin typeface="Comic Sans MS" panose="030F0702030302020204" pitchFamily="66" charset="0"/>
              </a:rPr>
              <a:t>espalda</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…la </a:t>
            </a:r>
            <a:r>
              <a:rPr lang="en-GB" sz="1000" dirty="0" err="1">
                <a:latin typeface="Comic Sans MS" panose="030F0702030302020204" pitchFamily="66" charset="0"/>
              </a:rPr>
              <a:t>garganta</a:t>
            </a:r>
            <a:r>
              <a:rPr lang="en-GB" sz="1000" dirty="0">
                <a:latin typeface="Comic Sans MS" panose="030F0702030302020204" pitchFamily="66" charset="0"/>
              </a:rPr>
              <a:t>/la mano</a:t>
            </a:r>
          </a:p>
          <a:p>
            <a:pPr marL="273050" indent="-241300">
              <a:buAutoNum type="arabicPeriod"/>
            </a:pPr>
            <a:r>
              <a:rPr lang="en-GB" sz="1000" dirty="0">
                <a:latin typeface="Comic Sans MS" panose="030F0702030302020204" pitchFamily="66" charset="0"/>
              </a:rPr>
              <a:t>…la </a:t>
            </a:r>
            <a:r>
              <a:rPr lang="en-GB" sz="1000" dirty="0" err="1">
                <a:latin typeface="Comic Sans MS" panose="030F0702030302020204" pitchFamily="66" charset="0"/>
              </a:rPr>
              <a:t>pierna</a:t>
            </a:r>
            <a:r>
              <a:rPr lang="en-GB" sz="1000" dirty="0">
                <a:latin typeface="Comic Sans MS" panose="030F0702030302020204" pitchFamily="66" charset="0"/>
              </a:rPr>
              <a:t>/la boca</a:t>
            </a:r>
          </a:p>
          <a:p>
            <a:pPr marL="273050" indent="-241300">
              <a:buAutoNum type="arabicPeriod"/>
            </a:pPr>
            <a:r>
              <a:rPr lang="en-GB" sz="1000" dirty="0">
                <a:latin typeface="Comic Sans MS" panose="030F0702030302020204" pitchFamily="66" charset="0"/>
              </a:rPr>
              <a:t>…la </a:t>
            </a:r>
            <a:r>
              <a:rPr lang="en-GB" sz="1000" dirty="0" err="1">
                <a:latin typeface="Comic Sans MS" panose="030F0702030302020204" pitchFamily="66" charset="0"/>
              </a:rPr>
              <a:t>nariz</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Me </a:t>
            </a:r>
            <a:r>
              <a:rPr lang="en-GB" sz="1000" dirty="0" err="1">
                <a:latin typeface="Comic Sans MS" panose="030F0702030302020204" pitchFamily="66" charset="0"/>
              </a:rPr>
              <a:t>duelen</a:t>
            </a:r>
            <a:r>
              <a:rPr lang="en-GB" sz="1000" dirty="0">
                <a:latin typeface="Comic Sans MS" panose="030F0702030302020204" pitchFamily="66" charset="0"/>
              </a:rPr>
              <a:t>…</a:t>
            </a:r>
          </a:p>
          <a:p>
            <a:pPr marL="273050" indent="-241300">
              <a:buAutoNum type="arabicPeriod"/>
            </a:pPr>
            <a:r>
              <a:rPr lang="en-GB" sz="1000" dirty="0">
                <a:latin typeface="Comic Sans MS" panose="030F0702030302020204" pitchFamily="66" charset="0"/>
              </a:rPr>
              <a:t>…</a:t>
            </a:r>
            <a:r>
              <a:rPr lang="en-GB" sz="1000" dirty="0" err="1">
                <a:latin typeface="Comic Sans MS" panose="030F0702030302020204" pitchFamily="66" charset="0"/>
              </a:rPr>
              <a:t>los</a:t>
            </a:r>
            <a:r>
              <a:rPr lang="en-GB" sz="1000" dirty="0">
                <a:latin typeface="Comic Sans MS" panose="030F0702030302020204" pitchFamily="66" charset="0"/>
              </a:rPr>
              <a:t> </a:t>
            </a:r>
            <a:r>
              <a:rPr lang="en-GB" sz="1000" dirty="0" err="1">
                <a:latin typeface="Comic Sans MS" panose="030F0702030302020204" pitchFamily="66" charset="0"/>
              </a:rPr>
              <a:t>dientes</a:t>
            </a:r>
            <a:r>
              <a:rPr lang="en-GB" sz="1000" dirty="0">
                <a:latin typeface="Comic Sans MS" panose="030F0702030302020204" pitchFamily="66" charset="0"/>
              </a:rPr>
              <a:t>/</a:t>
            </a:r>
            <a:r>
              <a:rPr lang="en-GB" sz="1000" dirty="0" err="1">
                <a:latin typeface="Comic Sans MS" panose="030F0702030302020204" pitchFamily="66" charset="0"/>
              </a:rPr>
              <a:t>los</a:t>
            </a:r>
            <a:r>
              <a:rPr lang="en-GB" sz="1000" dirty="0">
                <a:latin typeface="Comic Sans MS" panose="030F0702030302020204" pitchFamily="66" charset="0"/>
              </a:rPr>
              <a:t> </a:t>
            </a:r>
            <a:r>
              <a:rPr lang="en-GB" sz="1000" dirty="0" err="1">
                <a:latin typeface="Comic Sans MS" panose="030F0702030302020204" pitchFamily="66" charset="0"/>
              </a:rPr>
              <a:t>oídos</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a:t>
            </a:r>
            <a:r>
              <a:rPr lang="en-GB" sz="1000" dirty="0" err="1">
                <a:latin typeface="Comic Sans MS" panose="030F0702030302020204" pitchFamily="66" charset="0"/>
              </a:rPr>
              <a:t>los</a:t>
            </a:r>
            <a:r>
              <a:rPr lang="en-GB" sz="1000" dirty="0">
                <a:latin typeface="Comic Sans MS" panose="030F0702030302020204" pitchFamily="66" charset="0"/>
              </a:rPr>
              <a:t> </a:t>
            </a:r>
            <a:r>
              <a:rPr lang="en-GB" sz="1000" dirty="0" err="1">
                <a:latin typeface="Comic Sans MS" panose="030F0702030302020204" pitchFamily="66" charset="0"/>
              </a:rPr>
              <a:t>ojos</a:t>
            </a:r>
            <a:r>
              <a:rPr lang="en-GB" sz="1000" dirty="0">
                <a:latin typeface="Comic Sans MS" panose="030F0702030302020204" pitchFamily="66" charset="0"/>
              </a:rPr>
              <a:t>/</a:t>
            </a:r>
            <a:r>
              <a:rPr lang="en-GB" sz="1000" dirty="0" err="1">
                <a:latin typeface="Comic Sans MS" panose="030F0702030302020204" pitchFamily="66" charset="0"/>
              </a:rPr>
              <a:t>los</a:t>
            </a:r>
            <a:r>
              <a:rPr lang="en-GB" sz="1000" dirty="0">
                <a:latin typeface="Comic Sans MS" panose="030F0702030302020204" pitchFamily="66" charset="0"/>
              </a:rPr>
              <a:t> </a:t>
            </a:r>
            <a:r>
              <a:rPr lang="en-GB" sz="1000" dirty="0" err="1">
                <a:latin typeface="Comic Sans MS" panose="030F0702030302020204" pitchFamily="66" charset="0"/>
              </a:rPr>
              <a:t>labios</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Tengo </a:t>
            </a:r>
            <a:r>
              <a:rPr lang="en-GB" sz="1000" dirty="0" err="1">
                <a:latin typeface="Comic Sans MS" panose="030F0702030302020204" pitchFamily="66" charset="0"/>
              </a:rPr>
              <a:t>catarro</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Tengo </a:t>
            </a:r>
            <a:r>
              <a:rPr lang="en-GB" sz="1000" dirty="0" err="1">
                <a:latin typeface="Comic Sans MS" panose="030F0702030302020204" pitchFamily="66" charset="0"/>
              </a:rPr>
              <a:t>naúseas</a:t>
            </a:r>
            <a:endParaRPr lang="en-GB" sz="1000" dirty="0">
              <a:latin typeface="Comic Sans MS" panose="030F0702030302020204" pitchFamily="66" charset="0"/>
            </a:endParaRPr>
          </a:p>
          <a:p>
            <a:pPr marL="273050" indent="-241300">
              <a:buAutoNum type="arabicPeriod"/>
            </a:pPr>
            <a:r>
              <a:rPr lang="en-GB" sz="1000" dirty="0">
                <a:latin typeface="Comic Sans MS" panose="030F0702030302020204" pitchFamily="66" charset="0"/>
              </a:rPr>
              <a:t>Tengo </a:t>
            </a:r>
            <a:r>
              <a:rPr lang="en-GB" sz="1000" dirty="0" err="1">
                <a:latin typeface="Comic Sans MS" panose="030F0702030302020204" pitchFamily="66" charset="0"/>
              </a:rPr>
              <a:t>quemaduras</a:t>
            </a:r>
            <a:r>
              <a:rPr lang="en-GB" sz="1000" dirty="0">
                <a:latin typeface="Comic Sans MS" panose="030F0702030302020204" pitchFamily="66" charset="0"/>
              </a:rPr>
              <a:t> del sol / Tengo </a:t>
            </a:r>
            <a:r>
              <a:rPr lang="en-GB" sz="1000" dirty="0" err="1">
                <a:latin typeface="Comic Sans MS" panose="030F0702030302020204" pitchFamily="66" charset="0"/>
              </a:rPr>
              <a:t>tos</a:t>
            </a:r>
            <a:endParaRPr lang="en-GB" sz="1000" dirty="0">
              <a:latin typeface="Comic Sans MS" panose="030F0702030302020204" pitchFamily="66" charset="0"/>
            </a:endParaRPr>
          </a:p>
          <a:p>
            <a:pPr marL="273050" indent="-241300">
              <a:buAutoNum type="arabicPeriod"/>
            </a:pPr>
            <a:r>
              <a:rPr lang="en-GB" sz="1000" dirty="0" err="1">
                <a:latin typeface="Comic Sans MS" panose="030F0702030302020204" pitchFamily="66" charset="0"/>
              </a:rPr>
              <a:t>Estoy</a:t>
            </a:r>
            <a:r>
              <a:rPr lang="en-GB" sz="1000" dirty="0">
                <a:latin typeface="Comic Sans MS" panose="030F0702030302020204" pitchFamily="66" charset="0"/>
              </a:rPr>
              <a:t> </a:t>
            </a:r>
            <a:r>
              <a:rPr lang="en-GB" sz="1000" dirty="0" err="1">
                <a:latin typeface="Comic Sans MS" panose="030F0702030302020204" pitchFamily="66" charset="0"/>
              </a:rPr>
              <a:t>cansado</a:t>
            </a:r>
            <a:r>
              <a:rPr lang="en-GB" sz="1000" dirty="0">
                <a:latin typeface="Comic Sans MS" panose="030F0702030302020204" pitchFamily="66" charset="0"/>
              </a:rPr>
              <a:t>/a</a:t>
            </a:r>
          </a:p>
          <a:p>
            <a:pPr marL="273050" indent="-241300">
              <a:buAutoNum type="arabicPeriod"/>
            </a:pPr>
            <a:r>
              <a:rPr lang="en-GB" sz="1000" dirty="0" err="1">
                <a:latin typeface="Comic Sans MS" panose="030F0702030302020204" pitchFamily="66" charset="0"/>
              </a:rPr>
              <a:t>Estoy</a:t>
            </a:r>
            <a:r>
              <a:rPr lang="en-GB" sz="1000" dirty="0">
                <a:latin typeface="Comic Sans MS" panose="030F0702030302020204" pitchFamily="66" charset="0"/>
              </a:rPr>
              <a:t> </a:t>
            </a:r>
            <a:r>
              <a:rPr lang="en-GB" sz="1000" dirty="0" err="1">
                <a:latin typeface="Comic Sans MS" panose="030F0702030302020204" pitchFamily="66" charset="0"/>
              </a:rPr>
              <a:t>enfermo</a:t>
            </a:r>
            <a:r>
              <a:rPr lang="en-GB" sz="1000" dirty="0">
                <a:latin typeface="Comic Sans MS" panose="030F0702030302020204" pitchFamily="66" charset="0"/>
              </a:rPr>
              <a:t>/a</a:t>
            </a:r>
          </a:p>
          <a:p>
            <a:pPr marL="273050" indent="-241300">
              <a:buAutoNum type="arabicPeriod"/>
            </a:pPr>
            <a:r>
              <a:rPr lang="en-GB" sz="1000" dirty="0">
                <a:latin typeface="Comic Sans MS" panose="030F0702030302020204" pitchFamily="66" charset="0"/>
              </a:rPr>
              <a:t>No me </a:t>
            </a:r>
            <a:r>
              <a:rPr lang="en-GB" sz="1000" dirty="0" err="1">
                <a:latin typeface="Comic Sans MS" panose="030F0702030302020204" pitchFamily="66" charset="0"/>
              </a:rPr>
              <a:t>encuentro</a:t>
            </a:r>
            <a:r>
              <a:rPr lang="en-GB" sz="1000" dirty="0">
                <a:latin typeface="Comic Sans MS" panose="030F0702030302020204" pitchFamily="66" charset="0"/>
              </a:rPr>
              <a:t> bien</a:t>
            </a:r>
          </a:p>
        </p:txBody>
      </p:sp>
      <p:sp>
        <p:nvSpPr>
          <p:cNvPr id="46" name="TextBox 45">
            <a:extLst>
              <a:ext uri="{FF2B5EF4-FFF2-40B4-BE49-F238E27FC236}">
                <a16:creationId xmlns:a16="http://schemas.microsoft.com/office/drawing/2014/main" id="{C175865B-1287-E023-30C9-E137EAE6A691}"/>
              </a:ext>
            </a:extLst>
          </p:cNvPr>
          <p:cNvSpPr txBox="1"/>
          <p:nvPr/>
        </p:nvSpPr>
        <p:spPr>
          <a:xfrm>
            <a:off x="3773341" y="6772998"/>
            <a:ext cx="3081800" cy="254054"/>
          </a:xfrm>
          <a:prstGeom prst="rect">
            <a:avLst/>
          </a:prstGeom>
          <a:noFill/>
        </p:spPr>
        <p:txBody>
          <a:bodyPr wrap="square" rtlCol="0">
            <a:spAutoFit/>
          </a:bodyPr>
          <a:lstStyle/>
          <a:p>
            <a:pPr algn="ctr"/>
            <a:r>
              <a:rPr lang="es-ES" sz="1000" b="1" u="sng" dirty="0">
                <a:latin typeface="Comic Sans MS" panose="030F0702030302020204" pitchFamily="66" charset="0"/>
              </a:rPr>
              <a:t>LESSON 5 – ¡Me duele todo!</a:t>
            </a:r>
          </a:p>
        </p:txBody>
      </p:sp>
    </p:spTree>
    <p:extLst>
      <p:ext uri="{BB962C8B-B14F-4D97-AF65-F5344CB8AC3E}">
        <p14:creationId xmlns:p14="http://schemas.microsoft.com/office/powerpoint/2010/main" val="1562444585"/>
      </p:ext>
    </p:extLst>
  </p:cSld>
  <p:clrMapOvr>
    <a:masterClrMapping/>
  </p:clrMapOvr>
  <mc:AlternateContent xmlns:mc="http://schemas.openxmlformats.org/markup-compatibility/2006" xmlns:p14="http://schemas.microsoft.com/office/powerpoint/2010/main">
    <mc:Choice Requires="p14">
      <p:transition spd="slow" p14:dur="2000" advTm="2292"/>
    </mc:Choice>
    <mc:Fallback xmlns="">
      <p:transition spd="slow" advTm="229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a:extLst>
              <a:ext uri="{FF2B5EF4-FFF2-40B4-BE49-F238E27FC236}">
                <a16:creationId xmlns:a16="http://schemas.microsoft.com/office/drawing/2014/main" id="{0C930B8C-94A1-8C02-0527-8EB9EB7E3137}"/>
              </a:ext>
            </a:extLst>
          </p:cNvPr>
          <p:cNvSpPr txBox="1"/>
          <p:nvPr/>
        </p:nvSpPr>
        <p:spPr>
          <a:xfrm>
            <a:off x="2858" y="-4432"/>
            <a:ext cx="6857999" cy="323165"/>
          </a:xfrm>
          <a:prstGeom prst="rect">
            <a:avLst/>
          </a:prstGeom>
          <a:solidFill>
            <a:schemeClr val="tx1"/>
          </a:solidFill>
        </p:spPr>
        <p:txBody>
          <a:bodyPr wrap="square" rtlCol="0">
            <a:spAutoFit/>
          </a:bodyPr>
          <a:lstStyle/>
          <a:p>
            <a:r>
              <a:rPr lang="en-GB" sz="1500" b="1" dirty="0">
                <a:solidFill>
                  <a:schemeClr val="bg1"/>
                </a:solidFill>
                <a:latin typeface="Comic Sans MS" panose="030F0702030302020204" pitchFamily="66" charset="0"/>
              </a:rPr>
              <a:t>MÓDULO 3 – En forma                                        </a:t>
            </a:r>
            <a:r>
              <a:rPr lang="en-GB" sz="1500" b="1" i="1" dirty="0">
                <a:solidFill>
                  <a:schemeClr val="bg1"/>
                </a:solidFill>
                <a:latin typeface="Comic Sans MS" panose="030F0702030302020204" pitchFamily="66" charset="0"/>
              </a:rPr>
              <a:t>GRAMÁTICA</a:t>
            </a:r>
          </a:p>
        </p:txBody>
      </p:sp>
      <p:sp>
        <p:nvSpPr>
          <p:cNvPr id="26" name="Rectangle 2">
            <a:extLst>
              <a:ext uri="{FF2B5EF4-FFF2-40B4-BE49-F238E27FC236}">
                <a16:creationId xmlns:a16="http://schemas.microsoft.com/office/drawing/2014/main" id="{998285B6-D74D-A585-7569-541C225EA1B0}"/>
              </a:ext>
            </a:extLst>
          </p:cNvPr>
          <p:cNvSpPr/>
          <p:nvPr/>
        </p:nvSpPr>
        <p:spPr>
          <a:xfrm>
            <a:off x="-6380" y="326860"/>
            <a:ext cx="6864380" cy="218046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27" name="TextBox 26">
            <a:extLst>
              <a:ext uri="{FF2B5EF4-FFF2-40B4-BE49-F238E27FC236}">
                <a16:creationId xmlns:a16="http://schemas.microsoft.com/office/drawing/2014/main" id="{5E6E462E-C8D8-18F3-8D6D-13C6D1961546}"/>
              </a:ext>
            </a:extLst>
          </p:cNvPr>
          <p:cNvSpPr txBox="1"/>
          <p:nvPr/>
        </p:nvSpPr>
        <p:spPr>
          <a:xfrm>
            <a:off x="-6379" y="336994"/>
            <a:ext cx="6854776" cy="246221"/>
          </a:xfrm>
          <a:prstGeom prst="rect">
            <a:avLst/>
          </a:prstGeom>
          <a:noFill/>
        </p:spPr>
        <p:txBody>
          <a:bodyPr wrap="square" rtlCol="0">
            <a:spAutoFit/>
          </a:bodyPr>
          <a:lstStyle/>
          <a:p>
            <a:pPr algn="ctr"/>
            <a:r>
              <a:rPr lang="es-ES" sz="1000" b="1" u="sng" dirty="0">
                <a:latin typeface="Comic Sans MS" panose="030F0702030302020204" pitchFamily="66" charset="0"/>
              </a:rPr>
              <a:t>Direct </a:t>
            </a:r>
            <a:r>
              <a:rPr lang="es-ES" sz="1000" b="1" u="sng" dirty="0" err="1">
                <a:latin typeface="Comic Sans MS" panose="030F0702030302020204" pitchFamily="66" charset="0"/>
              </a:rPr>
              <a:t>Object</a:t>
            </a:r>
            <a:r>
              <a:rPr lang="es-ES" sz="1000" b="1" u="sng" dirty="0">
                <a:latin typeface="Comic Sans MS" panose="030F0702030302020204" pitchFamily="66" charset="0"/>
              </a:rPr>
              <a:t> </a:t>
            </a:r>
            <a:r>
              <a:rPr lang="es-ES" sz="1000" b="1" u="sng" dirty="0" err="1">
                <a:latin typeface="Comic Sans MS" panose="030F0702030302020204" pitchFamily="66" charset="0"/>
              </a:rPr>
              <a:t>Pronouns</a:t>
            </a:r>
            <a:r>
              <a:rPr lang="es-ES" sz="1000" b="1" u="sng" dirty="0">
                <a:latin typeface="Comic Sans MS" panose="030F0702030302020204" pitchFamily="66" charset="0"/>
              </a:rPr>
              <a:t> in Spanish</a:t>
            </a:r>
          </a:p>
        </p:txBody>
      </p:sp>
      <p:sp>
        <p:nvSpPr>
          <p:cNvPr id="48" name="TextBox 47">
            <a:extLst>
              <a:ext uri="{FF2B5EF4-FFF2-40B4-BE49-F238E27FC236}">
                <a16:creationId xmlns:a16="http://schemas.microsoft.com/office/drawing/2014/main" id="{BCD1BFD2-DF3D-7672-A19A-7E0D00D2EBAA}"/>
              </a:ext>
            </a:extLst>
          </p:cNvPr>
          <p:cNvSpPr txBox="1"/>
          <p:nvPr/>
        </p:nvSpPr>
        <p:spPr>
          <a:xfrm>
            <a:off x="-6380" y="564301"/>
            <a:ext cx="6864380" cy="1015663"/>
          </a:xfrm>
          <a:prstGeom prst="rect">
            <a:avLst/>
          </a:prstGeom>
          <a:noFill/>
        </p:spPr>
        <p:txBody>
          <a:bodyPr wrap="square">
            <a:spAutoFit/>
          </a:bodyPr>
          <a:lstStyle/>
          <a:p>
            <a:r>
              <a:rPr lang="es-ES" sz="1000" dirty="0">
                <a:latin typeface="Comic Sans MS" panose="030F0702030302020204" pitchFamily="66" charset="0"/>
                <a:ea typeface="Calibri" panose="020F0502020204030204" pitchFamily="34" charset="0"/>
                <a:cs typeface="Calibri" panose="020F0502020204030204" pitchFamily="34" charset="0"/>
              </a:rPr>
              <a:t>Direct </a:t>
            </a:r>
            <a:r>
              <a:rPr lang="es-ES" sz="1000" dirty="0" err="1">
                <a:latin typeface="Comic Sans MS" panose="030F0702030302020204" pitchFamily="66" charset="0"/>
                <a:ea typeface="Calibri" panose="020F0502020204030204" pitchFamily="34" charset="0"/>
                <a:cs typeface="Calibri" panose="020F0502020204030204" pitchFamily="34" charset="0"/>
              </a:rPr>
              <a:t>object</a:t>
            </a:r>
            <a:r>
              <a:rPr lang="es-ES" sz="1000" dirty="0">
                <a:latin typeface="Comic Sans MS" panose="030F0702030302020204" pitchFamily="66" charset="0"/>
                <a:ea typeface="Calibri" panose="020F0502020204030204" pitchFamily="34" charset="0"/>
                <a:cs typeface="Calibri" panose="020F0502020204030204" pitchFamily="34" charset="0"/>
              </a:rPr>
              <a:t> </a:t>
            </a:r>
            <a:r>
              <a:rPr lang="es-ES" sz="1000" dirty="0" err="1">
                <a:latin typeface="Comic Sans MS" panose="030F0702030302020204" pitchFamily="66" charset="0"/>
                <a:ea typeface="Calibri" panose="020F0502020204030204" pitchFamily="34" charset="0"/>
                <a:cs typeface="Calibri" panose="020F0502020204030204" pitchFamily="34" charset="0"/>
              </a:rPr>
              <a:t>pronouns</a:t>
            </a:r>
            <a:r>
              <a:rPr lang="es-ES" sz="1000" dirty="0">
                <a:latin typeface="Comic Sans MS" panose="030F0702030302020204" pitchFamily="66" charset="0"/>
                <a:ea typeface="Calibri" panose="020F0502020204030204" pitchFamily="34" charset="0"/>
                <a:cs typeface="Calibri" panose="020F0502020204030204" pitchFamily="34" charset="0"/>
              </a:rPr>
              <a:t> are </a:t>
            </a:r>
            <a:r>
              <a:rPr lang="es-ES" sz="1000" dirty="0" err="1">
                <a:latin typeface="Comic Sans MS" panose="030F0702030302020204" pitchFamily="66" charset="0"/>
                <a:ea typeface="Calibri" panose="020F0502020204030204" pitchFamily="34" charset="0"/>
                <a:cs typeface="Calibri" panose="020F0502020204030204" pitchFamily="34" charset="0"/>
              </a:rPr>
              <a:t>words</a:t>
            </a:r>
            <a:r>
              <a:rPr lang="es-ES" sz="1000" dirty="0">
                <a:latin typeface="Comic Sans MS" panose="030F0702030302020204" pitchFamily="66" charset="0"/>
                <a:ea typeface="Calibri" panose="020F0502020204030204" pitchFamily="34" charset="0"/>
                <a:cs typeface="Calibri" panose="020F0502020204030204" pitchFamily="34" charset="0"/>
              </a:rPr>
              <a:t> </a:t>
            </a:r>
            <a:r>
              <a:rPr lang="es-ES" sz="1000" dirty="0" err="1">
                <a:latin typeface="Comic Sans MS" panose="030F0702030302020204" pitchFamily="66" charset="0"/>
                <a:ea typeface="Calibri" panose="020F0502020204030204" pitchFamily="34" charset="0"/>
                <a:cs typeface="Calibri" panose="020F0502020204030204" pitchFamily="34" charset="0"/>
              </a:rPr>
              <a:t>like</a:t>
            </a:r>
            <a:r>
              <a:rPr lang="es-ES" sz="1000" dirty="0">
                <a:latin typeface="Comic Sans MS" panose="030F0702030302020204" pitchFamily="66" charset="0"/>
                <a:ea typeface="Calibri" panose="020F0502020204030204" pitchFamily="34" charset="0"/>
                <a:cs typeface="Calibri" panose="020F0502020204030204" pitchFamily="34" charset="0"/>
              </a:rPr>
              <a:t> “</a:t>
            </a:r>
            <a:r>
              <a:rPr lang="es-ES" sz="1000" dirty="0" err="1">
                <a:latin typeface="Comic Sans MS" panose="030F0702030302020204" pitchFamily="66" charset="0"/>
                <a:ea typeface="Calibri" panose="020F0502020204030204" pitchFamily="34" charset="0"/>
                <a:cs typeface="Calibri" panose="020F0502020204030204" pitchFamily="34" charset="0"/>
              </a:rPr>
              <a:t>it</a:t>
            </a:r>
            <a:r>
              <a:rPr lang="es-ES" sz="1000" dirty="0">
                <a:latin typeface="Comic Sans MS" panose="030F0702030302020204" pitchFamily="66" charset="0"/>
                <a:ea typeface="Calibri" panose="020F0502020204030204" pitchFamily="34" charset="0"/>
                <a:cs typeface="Calibri" panose="020F0502020204030204" pitchFamily="34" charset="0"/>
              </a:rPr>
              <a:t>” and “</a:t>
            </a:r>
            <a:r>
              <a:rPr lang="es-ES" sz="1000" dirty="0" err="1">
                <a:latin typeface="Comic Sans MS" panose="030F0702030302020204" pitchFamily="66" charset="0"/>
                <a:ea typeface="Calibri" panose="020F0502020204030204" pitchFamily="34" charset="0"/>
                <a:cs typeface="Calibri" panose="020F0502020204030204" pitchFamily="34" charset="0"/>
              </a:rPr>
              <a:t>them</a:t>
            </a:r>
            <a:r>
              <a:rPr lang="es-ES" sz="1000" dirty="0">
                <a:latin typeface="Comic Sans MS" panose="030F0702030302020204" pitchFamily="66" charset="0"/>
                <a:ea typeface="Calibri" panose="020F0502020204030204" pitchFamily="34" charset="0"/>
                <a:cs typeface="Calibri" panose="020F0502020204030204" pitchFamily="34" charset="0"/>
              </a:rPr>
              <a:t>”.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They</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replace</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the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noun</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which</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has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just</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been</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mentioned</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in a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sentence</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in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order</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to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avoid</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repetition</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For</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example</a:t>
            </a:r>
            <a:r>
              <a:rPr lang="es-ES" sz="1000" dirty="0">
                <a:latin typeface="Comic Sans MS" panose="030F0702030302020204" pitchFamily="66" charset="0"/>
                <a:ea typeface="coffee+tea Medium" panose="02000603000000000000" pitchFamily="50" charset="0"/>
                <a:cs typeface="Times New Roman" panose="02020603050405020304" pitchFamily="18" charset="0"/>
              </a:rPr>
              <a:t>:</a:t>
            </a:r>
          </a:p>
          <a:p>
            <a:pPr marL="361950" indent="-171450">
              <a:buFont typeface="Wingdings" panose="05000000000000000000" pitchFamily="2" charset="2"/>
              <a:buChar char="Ø"/>
            </a:pPr>
            <a:r>
              <a:rPr lang="es-ES" sz="1000" dirty="0">
                <a:latin typeface="Comic Sans MS" panose="030F0702030302020204" pitchFamily="66" charset="0"/>
                <a:ea typeface="coffee+tea Medium" panose="02000603000000000000" pitchFamily="50" charset="0"/>
                <a:cs typeface="Times New Roman" panose="02020603050405020304" pitchFamily="18" charset="0"/>
              </a:rPr>
              <a:t>Yo como carne. </a:t>
            </a:r>
            <a:r>
              <a:rPr lang="es-ES" sz="1000" b="1" u="sng" dirty="0">
                <a:latin typeface="Comic Sans MS" panose="030F0702030302020204" pitchFamily="66" charset="0"/>
                <a:ea typeface="coffee+tea Medium" panose="02000603000000000000" pitchFamily="50" charset="0"/>
                <a:cs typeface="Times New Roman" panose="02020603050405020304" pitchFamily="18" charset="0"/>
              </a:rPr>
              <a:t>La</a:t>
            </a:r>
            <a:r>
              <a:rPr lang="es-ES" sz="1000" dirty="0">
                <a:latin typeface="Comic Sans MS" panose="030F0702030302020204" pitchFamily="66" charset="0"/>
                <a:ea typeface="coffee+tea Medium" panose="02000603000000000000" pitchFamily="50" charset="0"/>
                <a:cs typeface="Times New Roman" panose="02020603050405020304" pitchFamily="18" charset="0"/>
              </a:rPr>
              <a:t> como dos veces a la semana.  – </a:t>
            </a:r>
            <a:r>
              <a:rPr lang="es-ES" sz="1000" i="1" dirty="0">
                <a:latin typeface="Comic Sans MS" panose="030F0702030302020204" pitchFamily="66" charset="0"/>
                <a:ea typeface="coffee+tea Medium" panose="02000603000000000000" pitchFamily="50" charset="0"/>
                <a:cs typeface="Times New Roman" panose="02020603050405020304" pitchFamily="18" charset="0"/>
              </a:rPr>
              <a:t>I </a:t>
            </a:r>
            <a:r>
              <a:rPr lang="es-ES" sz="1000" i="1" dirty="0" err="1">
                <a:latin typeface="Comic Sans MS" panose="030F0702030302020204" pitchFamily="66" charset="0"/>
                <a:ea typeface="coffee+tea Medium" panose="02000603000000000000" pitchFamily="50" charset="0"/>
                <a:cs typeface="Times New Roman" panose="02020603050405020304" pitchFamily="18" charset="0"/>
              </a:rPr>
              <a:t>eat</a:t>
            </a:r>
            <a:r>
              <a:rPr lang="es-ES" sz="1000" i="1" dirty="0">
                <a:latin typeface="Comic Sans MS" panose="030F0702030302020204" pitchFamily="66" charset="0"/>
                <a:ea typeface="coffee+tea Medium" panose="02000603000000000000" pitchFamily="50" charset="0"/>
                <a:cs typeface="Times New Roman" panose="02020603050405020304" pitchFamily="18" charset="0"/>
              </a:rPr>
              <a:t> </a:t>
            </a:r>
            <a:r>
              <a:rPr lang="es-ES" sz="1000" i="1" dirty="0" err="1">
                <a:latin typeface="Comic Sans MS" panose="030F0702030302020204" pitchFamily="66" charset="0"/>
                <a:ea typeface="coffee+tea Medium" panose="02000603000000000000" pitchFamily="50" charset="0"/>
                <a:cs typeface="Times New Roman" panose="02020603050405020304" pitchFamily="18" charset="0"/>
              </a:rPr>
              <a:t>meat</a:t>
            </a:r>
            <a:r>
              <a:rPr lang="es-ES" sz="1000" i="1" dirty="0">
                <a:latin typeface="Comic Sans MS" panose="030F0702030302020204" pitchFamily="66" charset="0"/>
                <a:ea typeface="coffee+tea Medium" panose="02000603000000000000" pitchFamily="50" charset="0"/>
                <a:cs typeface="Times New Roman" panose="02020603050405020304" pitchFamily="18" charset="0"/>
              </a:rPr>
              <a:t>. I </a:t>
            </a:r>
            <a:r>
              <a:rPr lang="es-ES" sz="1000" i="1" dirty="0" err="1">
                <a:latin typeface="Comic Sans MS" panose="030F0702030302020204" pitchFamily="66" charset="0"/>
                <a:ea typeface="coffee+tea Medium" panose="02000603000000000000" pitchFamily="50" charset="0"/>
                <a:cs typeface="Times New Roman" panose="02020603050405020304" pitchFamily="18" charset="0"/>
              </a:rPr>
              <a:t>eat</a:t>
            </a:r>
            <a:r>
              <a:rPr lang="es-ES" sz="1000" i="1" dirty="0">
                <a:latin typeface="Comic Sans MS" panose="030F0702030302020204" pitchFamily="66" charset="0"/>
                <a:ea typeface="coffee+tea Medium" panose="02000603000000000000" pitchFamily="50" charset="0"/>
                <a:cs typeface="Times New Roman" panose="02020603050405020304" pitchFamily="18" charset="0"/>
              </a:rPr>
              <a:t> </a:t>
            </a:r>
            <a:r>
              <a:rPr lang="es-ES" sz="1000" b="1" i="1" dirty="0" err="1">
                <a:latin typeface="Comic Sans MS" panose="030F0702030302020204" pitchFamily="66" charset="0"/>
                <a:ea typeface="coffee+tea Medium" panose="02000603000000000000" pitchFamily="50" charset="0"/>
                <a:cs typeface="Times New Roman" panose="02020603050405020304" pitchFamily="18" charset="0"/>
              </a:rPr>
              <a:t>it</a:t>
            </a:r>
            <a:r>
              <a:rPr lang="es-ES" sz="1000" i="1" dirty="0">
                <a:latin typeface="Comic Sans MS" panose="030F0702030302020204" pitchFamily="66" charset="0"/>
                <a:ea typeface="coffee+tea Medium" panose="02000603000000000000" pitchFamily="50" charset="0"/>
                <a:cs typeface="Times New Roman" panose="02020603050405020304" pitchFamily="18" charset="0"/>
              </a:rPr>
              <a:t> </a:t>
            </a:r>
            <a:r>
              <a:rPr lang="es-ES" sz="1000" i="1" dirty="0" err="1">
                <a:latin typeface="Comic Sans MS" panose="030F0702030302020204" pitchFamily="66" charset="0"/>
                <a:ea typeface="coffee+tea Medium" panose="02000603000000000000" pitchFamily="50" charset="0"/>
                <a:cs typeface="Times New Roman" panose="02020603050405020304" pitchFamily="18" charset="0"/>
              </a:rPr>
              <a:t>twice</a:t>
            </a:r>
            <a:r>
              <a:rPr lang="es-ES" sz="1000" i="1" dirty="0">
                <a:latin typeface="Comic Sans MS" panose="030F0702030302020204" pitchFamily="66" charset="0"/>
                <a:ea typeface="coffee+tea Medium" panose="02000603000000000000" pitchFamily="50" charset="0"/>
                <a:cs typeface="Times New Roman" panose="02020603050405020304" pitchFamily="18" charset="0"/>
              </a:rPr>
              <a:t> a week. </a:t>
            </a:r>
          </a:p>
          <a:p>
            <a:endParaRPr lang="es-ES" sz="1000" dirty="0">
              <a:effectLst/>
              <a:latin typeface="Comic Sans MS" panose="030F0702030302020204" pitchFamily="66" charset="0"/>
              <a:ea typeface="coffee+tea Medium" panose="02000603000000000000" pitchFamily="50" charset="0"/>
              <a:cs typeface="Times New Roman" panose="02020603050405020304" pitchFamily="18" charset="0"/>
            </a:endParaRPr>
          </a:p>
          <a:p>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In Spanish, the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direct</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object</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pronoun</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comes in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front</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of the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verb</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The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pronoun</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also</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must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agree</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in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gender</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and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number</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with the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noun</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it</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 </a:t>
            </a:r>
            <a:r>
              <a:rPr lang="es-ES" sz="1000" dirty="0" err="1">
                <a:effectLst/>
                <a:latin typeface="Comic Sans MS" panose="030F0702030302020204" pitchFamily="66" charset="0"/>
                <a:ea typeface="coffee+tea Medium" panose="02000603000000000000" pitchFamily="50" charset="0"/>
                <a:cs typeface="Times New Roman" panose="02020603050405020304" pitchFamily="18" charset="0"/>
              </a:rPr>
              <a:t>replaces</a:t>
            </a:r>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a:t>
            </a:r>
          </a:p>
        </p:txBody>
      </p:sp>
      <p:pic>
        <p:nvPicPr>
          <p:cNvPr id="50" name="Picture 2" descr="Divisores, Líneas, Florecer, Ornamental, Separadores">
            <a:extLst>
              <a:ext uri="{FF2B5EF4-FFF2-40B4-BE49-F238E27FC236}">
                <a16:creationId xmlns:a16="http://schemas.microsoft.com/office/drawing/2014/main" id="{F10F5A99-41AD-0BB9-23BA-86102ECD533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9290" b="47452"/>
          <a:stretch/>
        </p:blipFill>
        <p:spPr bwMode="auto">
          <a:xfrm>
            <a:off x="-15222" y="2514193"/>
            <a:ext cx="6858000" cy="215933"/>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2" descr="Divisores, Líneas, Florecer, Ornamental, Separadores">
            <a:extLst>
              <a:ext uri="{FF2B5EF4-FFF2-40B4-BE49-F238E27FC236}">
                <a16:creationId xmlns:a16="http://schemas.microsoft.com/office/drawing/2014/main" id="{5945C5C5-DA51-DAA6-D86F-F8524CF793D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9290" b="47452"/>
          <a:stretch/>
        </p:blipFill>
        <p:spPr bwMode="auto">
          <a:xfrm>
            <a:off x="-9603" y="4741183"/>
            <a:ext cx="6858000" cy="21593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338AE4E9-7F36-1F4C-FD4F-D4496AC9F052}"/>
              </a:ext>
            </a:extLst>
          </p:cNvPr>
          <p:cNvGraphicFramePr>
            <a:graphicFrameLocks noGrp="1"/>
          </p:cNvGraphicFramePr>
          <p:nvPr>
            <p:extLst>
              <p:ext uri="{D42A27DB-BD31-4B8C-83A1-F6EECF244321}">
                <p14:modId xmlns:p14="http://schemas.microsoft.com/office/powerpoint/2010/main" val="2763707404"/>
              </p:ext>
            </p:extLst>
          </p:nvPr>
        </p:nvGraphicFramePr>
        <p:xfrm>
          <a:off x="117453" y="1642543"/>
          <a:ext cx="3226638" cy="731520"/>
        </p:xfrm>
        <a:graphic>
          <a:graphicData uri="http://schemas.openxmlformats.org/drawingml/2006/table">
            <a:tbl>
              <a:tblPr/>
              <a:tblGrid>
                <a:gridCol w="1075546">
                  <a:extLst>
                    <a:ext uri="{9D8B030D-6E8A-4147-A177-3AD203B41FA5}">
                      <a16:colId xmlns:a16="http://schemas.microsoft.com/office/drawing/2014/main" val="3037992175"/>
                    </a:ext>
                  </a:extLst>
                </a:gridCol>
                <a:gridCol w="1075546">
                  <a:extLst>
                    <a:ext uri="{9D8B030D-6E8A-4147-A177-3AD203B41FA5}">
                      <a16:colId xmlns:a16="http://schemas.microsoft.com/office/drawing/2014/main" val="2957374714"/>
                    </a:ext>
                  </a:extLst>
                </a:gridCol>
                <a:gridCol w="1075546">
                  <a:extLst>
                    <a:ext uri="{9D8B030D-6E8A-4147-A177-3AD203B41FA5}">
                      <a16:colId xmlns:a16="http://schemas.microsoft.com/office/drawing/2014/main" val="2864442834"/>
                    </a:ext>
                  </a:extLst>
                </a:gridCol>
              </a:tblGrid>
              <a:tr h="0">
                <a:tc>
                  <a:txBody>
                    <a:bodyPr/>
                    <a:lstStyle/>
                    <a:p>
                      <a:pPr algn="ctr" fontAlgn="base"/>
                      <a:endParaRPr lang="en-GB" sz="1000" b="0" i="0" dirty="0">
                        <a:solidFill>
                          <a:srgbClr val="000000"/>
                        </a:solidFill>
                        <a:effectLst/>
                        <a:latin typeface="Comic Sans MS" panose="030F0702030302020204" pitchFamily="66" charset="0"/>
                      </a:endParaRPr>
                    </a:p>
                  </a:txBody>
                  <a:tcPr>
                    <a:lnL w="9525"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9525"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ase"/>
                      <a:r>
                        <a:rPr lang="en-GB" sz="1000" b="1" i="0" dirty="0">
                          <a:solidFill>
                            <a:schemeClr val="bg1"/>
                          </a:solidFill>
                          <a:effectLst/>
                          <a:latin typeface="Comic Sans MS" panose="030F0702030302020204" pitchFamily="66" charset="0"/>
                        </a:rPr>
                        <a:t>Masculine</a:t>
                      </a:r>
                      <a:r>
                        <a:rPr lang="en-GB" sz="1000" b="0" i="0" dirty="0">
                          <a:solidFill>
                            <a:schemeClr val="bg1"/>
                          </a:solidFill>
                          <a:effectLst/>
                          <a:latin typeface="Comic Sans MS" panose="030F0702030302020204" pitchFamily="66" charset="0"/>
                        </a:rPr>
                        <a:t>​</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fontAlgn="base"/>
                      <a:r>
                        <a:rPr lang="en-GB" sz="1000" b="1" i="0" dirty="0">
                          <a:solidFill>
                            <a:schemeClr val="bg1"/>
                          </a:solidFill>
                          <a:effectLst/>
                          <a:latin typeface="Comic Sans MS" panose="030F0702030302020204" pitchFamily="66" charset="0"/>
                        </a:rPr>
                        <a:t>Feminine</a:t>
                      </a:r>
                      <a:r>
                        <a:rPr lang="en-GB" sz="1000" b="0" i="0" dirty="0">
                          <a:solidFill>
                            <a:schemeClr val="bg1"/>
                          </a:solidFill>
                          <a:effectLst/>
                          <a:latin typeface="Comic Sans MS" panose="030F0702030302020204" pitchFamily="66" charset="0"/>
                        </a:rPr>
                        <a:t>​</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2153066193"/>
                  </a:ext>
                </a:extLst>
              </a:tr>
              <a:tr h="0">
                <a:tc>
                  <a:txBody>
                    <a:bodyPr/>
                    <a:lstStyle/>
                    <a:p>
                      <a:pPr algn="ctr" fontAlgn="base"/>
                      <a:r>
                        <a:rPr lang="en-GB" sz="1000" b="1" i="0" dirty="0">
                          <a:solidFill>
                            <a:srgbClr val="000000"/>
                          </a:solidFill>
                          <a:effectLst/>
                          <a:latin typeface="Comic Sans MS" panose="030F0702030302020204" pitchFamily="66" charset="0"/>
                        </a:rPr>
                        <a:t>Singular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fontAlgn="base"/>
                      <a:r>
                        <a:rPr lang="en-GB" sz="1000" b="0" i="0" dirty="0">
                          <a:solidFill>
                            <a:schemeClr val="tx1"/>
                          </a:solidFill>
                          <a:effectLst/>
                          <a:latin typeface="Comic Sans MS" panose="030F0702030302020204" pitchFamily="66" charset="0"/>
                        </a:rPr>
                        <a:t>lo</a:t>
                      </a:r>
                    </a:p>
                  </a:txBody>
                  <a:tcPr>
                    <a:lnL w="12700" cap="flat" cmpd="sng" algn="ctr">
                      <a:solidFill>
                        <a:schemeClr val="tx1"/>
                      </a:solidFill>
                      <a:prstDash val="solid"/>
                      <a:round/>
                      <a:headEnd type="none" w="med" len="med"/>
                      <a:tailEnd type="none" w="med" len="med"/>
                    </a:lnL>
                    <a:lnR w="9525" cap="flat" cmpd="sng" algn="ctr">
                      <a:solidFill>
                        <a:srgbClr val="000000"/>
                      </a:solidFill>
                      <a:prstDash val="solid"/>
                      <a:round/>
                      <a:headEnd type="none" w="med" len="med"/>
                      <a:tailEnd type="none" w="med" len="med"/>
                    </a:lnR>
                    <a:lnT w="19050" cap="flat" cmpd="sng" algn="ctr">
                      <a:solidFill>
                        <a:schemeClr val="bg1"/>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algn="ctr" fontAlgn="base"/>
                      <a:r>
                        <a:rPr lang="en-GB" sz="1000" b="0" i="0" dirty="0">
                          <a:solidFill>
                            <a:schemeClr val="tx1"/>
                          </a:solidFill>
                          <a:effectLst/>
                          <a:latin typeface="Comic Sans MS" panose="030F0702030302020204" pitchFamily="66" charset="0"/>
                        </a:rPr>
                        <a:t>la</a:t>
                      </a:r>
                    </a:p>
                  </a:txBody>
                  <a:tcP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9050" cap="flat" cmpd="sng" algn="ctr">
                      <a:solidFill>
                        <a:schemeClr val="bg1"/>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61540245"/>
                  </a:ext>
                </a:extLst>
              </a:tr>
              <a:tr h="0">
                <a:tc>
                  <a:txBody>
                    <a:bodyPr/>
                    <a:lstStyle/>
                    <a:p>
                      <a:pPr algn="ctr" fontAlgn="base"/>
                      <a:r>
                        <a:rPr lang="en-GB" sz="1000" b="1" i="0" dirty="0">
                          <a:solidFill>
                            <a:srgbClr val="000000"/>
                          </a:solidFill>
                          <a:effectLst/>
                          <a:latin typeface="Comic Sans MS" panose="030F0702030302020204" pitchFamily="66" charset="0"/>
                        </a:rPr>
                        <a:t>Plural</a:t>
                      </a:r>
                    </a:p>
                  </a:txBody>
                  <a:tcP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2"/>
                    </a:solidFill>
                  </a:tcPr>
                </a:tc>
                <a:tc>
                  <a:txBody>
                    <a:bodyPr/>
                    <a:lstStyle/>
                    <a:p>
                      <a:pPr algn="ctr" fontAlgn="base"/>
                      <a:r>
                        <a:rPr lang="en-GB" sz="1000" b="0" i="0" dirty="0" err="1">
                          <a:solidFill>
                            <a:schemeClr val="tx1"/>
                          </a:solidFill>
                          <a:effectLst/>
                          <a:latin typeface="Comic Sans MS" panose="030F0702030302020204" pitchFamily="66" charset="0"/>
                        </a:rPr>
                        <a:t>los</a:t>
                      </a:r>
                      <a:endParaRPr lang="en-GB" sz="1000" b="0" i="0" dirty="0">
                        <a:solidFill>
                          <a:schemeClr val="tx1"/>
                        </a:solidFill>
                        <a:effectLst/>
                        <a:latin typeface="Comic Sans MS" panose="030F0702030302020204" pitchFamily="66" charset="0"/>
                      </a:endParaRPr>
                    </a:p>
                  </a:txBody>
                  <a:tcP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algn="ctr" fontAlgn="base"/>
                      <a:r>
                        <a:rPr lang="en-GB" sz="1000" b="0" i="0" dirty="0">
                          <a:solidFill>
                            <a:schemeClr val="tx1"/>
                          </a:solidFill>
                          <a:effectLst/>
                          <a:latin typeface="Comic Sans MS" panose="030F0702030302020204" pitchFamily="66" charset="0"/>
                        </a:rPr>
                        <a:t>las</a:t>
                      </a:r>
                    </a:p>
                  </a:txBody>
                  <a:tcP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806756521"/>
                  </a:ext>
                </a:extLst>
              </a:tr>
            </a:tbl>
          </a:graphicData>
        </a:graphic>
      </p:graphicFrame>
      <p:sp>
        <p:nvSpPr>
          <p:cNvPr id="3" name="TextBox 2">
            <a:extLst>
              <a:ext uri="{FF2B5EF4-FFF2-40B4-BE49-F238E27FC236}">
                <a16:creationId xmlns:a16="http://schemas.microsoft.com/office/drawing/2014/main" id="{E5DB5111-E6C3-B5DA-B075-62B50F0F5B60}"/>
              </a:ext>
            </a:extLst>
          </p:cNvPr>
          <p:cNvSpPr txBox="1"/>
          <p:nvPr/>
        </p:nvSpPr>
        <p:spPr>
          <a:xfrm>
            <a:off x="3428999" y="1469992"/>
            <a:ext cx="3419397" cy="1015663"/>
          </a:xfrm>
          <a:prstGeom prst="rect">
            <a:avLst/>
          </a:prstGeom>
          <a:noFill/>
        </p:spPr>
        <p:txBody>
          <a:bodyPr wrap="square">
            <a:spAutoFit/>
          </a:bodyPr>
          <a:lstStyle/>
          <a:p>
            <a:r>
              <a:rPr lang="es-ES" sz="1000" b="1" dirty="0" err="1">
                <a:latin typeface="Comic Sans MS" panose="030F0702030302020204" pitchFamily="66" charset="0"/>
                <a:ea typeface="Calibri" panose="020F0502020204030204" pitchFamily="34" charset="0"/>
                <a:cs typeface="Calibri" panose="020F0502020204030204" pitchFamily="34" charset="0"/>
              </a:rPr>
              <a:t>Examples</a:t>
            </a:r>
            <a:r>
              <a:rPr lang="es-ES" sz="1000" dirty="0">
                <a:latin typeface="Comic Sans MS" panose="030F0702030302020204" pitchFamily="66" charset="0"/>
                <a:ea typeface="Calibri" panose="020F0502020204030204" pitchFamily="34" charset="0"/>
                <a:cs typeface="Calibri" panose="020F0502020204030204" pitchFamily="34" charset="0"/>
              </a:rPr>
              <a:t>:</a:t>
            </a:r>
          </a:p>
          <a:p>
            <a:pPr marL="171450" indent="-171450">
              <a:buFont typeface="Arial" panose="020B0604020202020204" pitchFamily="34" charset="0"/>
              <a:buChar char="•"/>
            </a:pPr>
            <a:r>
              <a:rPr lang="es-ES" sz="1000" dirty="0">
                <a:effectLst/>
                <a:latin typeface="Comic Sans MS" panose="030F0702030302020204" pitchFamily="66" charset="0"/>
                <a:ea typeface="Calibri" panose="020F0502020204030204" pitchFamily="34" charset="0"/>
                <a:cs typeface="Calibri" panose="020F0502020204030204" pitchFamily="34" charset="0"/>
              </a:rPr>
              <a:t>Como huevos. </a:t>
            </a:r>
            <a:r>
              <a:rPr lang="es-ES" sz="1000" b="1" dirty="0">
                <a:effectLst/>
                <a:latin typeface="Comic Sans MS" panose="030F0702030302020204" pitchFamily="66" charset="0"/>
                <a:ea typeface="Calibri" panose="020F0502020204030204" pitchFamily="34" charset="0"/>
                <a:cs typeface="Calibri" panose="020F0502020204030204" pitchFamily="34" charset="0"/>
              </a:rPr>
              <a:t>Los</a:t>
            </a:r>
            <a:r>
              <a:rPr lang="es-ES" sz="1000" dirty="0">
                <a:effectLst/>
                <a:latin typeface="Comic Sans MS" panose="030F0702030302020204" pitchFamily="66" charset="0"/>
                <a:ea typeface="Calibri" panose="020F0502020204030204" pitchFamily="34" charset="0"/>
                <a:cs typeface="Calibri" panose="020F0502020204030204" pitchFamily="34" charset="0"/>
              </a:rPr>
              <a:t> como todos los días.</a:t>
            </a:r>
          </a:p>
          <a:p>
            <a:r>
              <a:rPr lang="es-ES" sz="1000" dirty="0">
                <a:latin typeface="Comic Sans MS" panose="030F0702030302020204" pitchFamily="66" charset="0"/>
                <a:ea typeface="Calibri" panose="020F0502020204030204" pitchFamily="34" charset="0"/>
                <a:cs typeface="Calibri" panose="020F0502020204030204" pitchFamily="34" charset="0"/>
              </a:rPr>
              <a:t>	</a:t>
            </a:r>
            <a:r>
              <a:rPr lang="es-ES" sz="1000" i="1" dirty="0">
                <a:latin typeface="Comic Sans MS" panose="030F0702030302020204" pitchFamily="66" charset="0"/>
                <a:ea typeface="Calibri" panose="020F0502020204030204" pitchFamily="34" charset="0"/>
                <a:cs typeface="Calibri" panose="020F0502020204030204" pitchFamily="34" charset="0"/>
              </a:rPr>
              <a:t>I </a:t>
            </a:r>
            <a:r>
              <a:rPr lang="es-ES" sz="1000" i="1" dirty="0" err="1">
                <a:latin typeface="Comic Sans MS" panose="030F0702030302020204" pitchFamily="66" charset="0"/>
                <a:ea typeface="Calibri" panose="020F0502020204030204" pitchFamily="34" charset="0"/>
                <a:cs typeface="Calibri" panose="020F0502020204030204" pitchFamily="34" charset="0"/>
              </a:rPr>
              <a:t>eat</a:t>
            </a:r>
            <a:r>
              <a:rPr lang="es-ES" sz="1000" i="1" dirty="0">
                <a:latin typeface="Comic Sans MS" panose="030F0702030302020204" pitchFamily="66" charset="0"/>
                <a:ea typeface="Calibri" panose="020F0502020204030204" pitchFamily="34" charset="0"/>
                <a:cs typeface="Calibri" panose="020F0502020204030204" pitchFamily="34" charset="0"/>
              </a:rPr>
              <a:t> </a:t>
            </a:r>
            <a:r>
              <a:rPr lang="es-ES" sz="1000" i="1" dirty="0" err="1">
                <a:latin typeface="Comic Sans MS" panose="030F0702030302020204" pitchFamily="66" charset="0"/>
                <a:ea typeface="Calibri" panose="020F0502020204030204" pitchFamily="34" charset="0"/>
                <a:cs typeface="Calibri" panose="020F0502020204030204" pitchFamily="34" charset="0"/>
              </a:rPr>
              <a:t>eggs</a:t>
            </a:r>
            <a:r>
              <a:rPr lang="es-ES" sz="1000" i="1" dirty="0">
                <a:latin typeface="Comic Sans MS" panose="030F0702030302020204" pitchFamily="66" charset="0"/>
                <a:ea typeface="Calibri" panose="020F0502020204030204" pitchFamily="34" charset="0"/>
                <a:cs typeface="Calibri" panose="020F0502020204030204" pitchFamily="34" charset="0"/>
              </a:rPr>
              <a:t>. I </a:t>
            </a:r>
            <a:r>
              <a:rPr lang="es-ES" sz="1000" i="1" dirty="0" err="1">
                <a:latin typeface="Comic Sans MS" panose="030F0702030302020204" pitchFamily="66" charset="0"/>
                <a:ea typeface="Calibri" panose="020F0502020204030204" pitchFamily="34" charset="0"/>
                <a:cs typeface="Calibri" panose="020F0502020204030204" pitchFamily="34" charset="0"/>
              </a:rPr>
              <a:t>eat</a:t>
            </a:r>
            <a:r>
              <a:rPr lang="es-ES" sz="1000" i="1" dirty="0">
                <a:latin typeface="Comic Sans MS" panose="030F0702030302020204" pitchFamily="66" charset="0"/>
                <a:ea typeface="Calibri" panose="020F0502020204030204" pitchFamily="34" charset="0"/>
                <a:cs typeface="Calibri" panose="020F0502020204030204" pitchFamily="34" charset="0"/>
              </a:rPr>
              <a:t> </a:t>
            </a:r>
            <a:r>
              <a:rPr lang="es-ES" sz="1000" b="1" i="1" dirty="0" err="1">
                <a:latin typeface="Comic Sans MS" panose="030F0702030302020204" pitchFamily="66" charset="0"/>
                <a:ea typeface="Calibri" panose="020F0502020204030204" pitchFamily="34" charset="0"/>
                <a:cs typeface="Calibri" panose="020F0502020204030204" pitchFamily="34" charset="0"/>
              </a:rPr>
              <a:t>them</a:t>
            </a:r>
            <a:r>
              <a:rPr lang="es-ES" sz="1000" i="1" dirty="0">
                <a:latin typeface="Comic Sans MS" panose="030F0702030302020204" pitchFamily="66" charset="0"/>
                <a:ea typeface="Calibri" panose="020F0502020204030204" pitchFamily="34" charset="0"/>
                <a:cs typeface="Calibri" panose="020F0502020204030204" pitchFamily="34" charset="0"/>
              </a:rPr>
              <a:t> </a:t>
            </a:r>
            <a:r>
              <a:rPr lang="es-ES" sz="1000" i="1" dirty="0" err="1">
                <a:latin typeface="Comic Sans MS" panose="030F0702030302020204" pitchFamily="66" charset="0"/>
                <a:ea typeface="Calibri" panose="020F0502020204030204" pitchFamily="34" charset="0"/>
                <a:cs typeface="Calibri" panose="020F0502020204030204" pitchFamily="34" charset="0"/>
              </a:rPr>
              <a:t>every</a:t>
            </a:r>
            <a:r>
              <a:rPr lang="es-ES" sz="1000" i="1" dirty="0">
                <a:latin typeface="Comic Sans MS" panose="030F0702030302020204" pitchFamily="66" charset="0"/>
                <a:ea typeface="Calibri" panose="020F0502020204030204" pitchFamily="34" charset="0"/>
                <a:cs typeface="Calibri" panose="020F0502020204030204" pitchFamily="34" charset="0"/>
              </a:rPr>
              <a:t> </a:t>
            </a:r>
            <a:r>
              <a:rPr lang="es-ES" sz="1000" i="1" dirty="0" err="1">
                <a:latin typeface="Comic Sans MS" panose="030F0702030302020204" pitchFamily="66" charset="0"/>
                <a:ea typeface="Calibri" panose="020F0502020204030204" pitchFamily="34" charset="0"/>
                <a:cs typeface="Calibri" panose="020F0502020204030204" pitchFamily="34" charset="0"/>
              </a:rPr>
              <a:t>day</a:t>
            </a:r>
            <a:r>
              <a:rPr lang="es-ES" sz="1000" i="1" dirty="0">
                <a:latin typeface="Comic Sans MS" panose="030F0702030302020204" pitchFamily="66" charset="0"/>
                <a:ea typeface="Calibri" panose="020F0502020204030204" pitchFamily="34" charset="0"/>
                <a:cs typeface="Calibri" panose="020F0502020204030204" pitchFamily="34" charset="0"/>
              </a:rPr>
              <a:t>. </a:t>
            </a:r>
            <a:endParaRPr lang="es-ES" sz="1000" dirty="0">
              <a:effectLst/>
              <a:latin typeface="Comic Sans MS" panose="030F0702030302020204" pitchFamily="66" charset="0"/>
              <a:ea typeface="Calibri" panose="020F0502020204030204" pitchFamily="34" charset="0"/>
              <a:cs typeface="Calibri" panose="020F0502020204030204" pitchFamily="34" charset="0"/>
            </a:endParaRPr>
          </a:p>
          <a:p>
            <a:pPr marL="171450" indent="-171450">
              <a:buFont typeface="Arial" panose="020B0604020202020204" pitchFamily="34" charset="0"/>
              <a:buChar char="•"/>
            </a:pPr>
            <a:endParaRPr lang="es-ES" sz="1000" dirty="0">
              <a:latin typeface="Comic Sans MS" panose="030F0702030302020204" pitchFamily="66" charset="0"/>
              <a:ea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s-ES" sz="1000" dirty="0">
                <a:effectLst/>
                <a:latin typeface="Comic Sans MS" panose="030F0702030302020204" pitchFamily="66" charset="0"/>
                <a:ea typeface="Calibri" panose="020F0502020204030204" pitchFamily="34" charset="0"/>
                <a:cs typeface="Calibri" panose="020F0502020204030204" pitchFamily="34" charset="0"/>
              </a:rPr>
              <a:t>Me gusta mucho el arroz. </a:t>
            </a:r>
            <a:r>
              <a:rPr lang="es-ES" sz="1000" b="1" dirty="0">
                <a:effectLst/>
                <a:latin typeface="Comic Sans MS" panose="030F0702030302020204" pitchFamily="66" charset="0"/>
                <a:ea typeface="Calibri" panose="020F0502020204030204" pitchFamily="34" charset="0"/>
                <a:cs typeface="Calibri" panose="020F0502020204030204" pitchFamily="34" charset="0"/>
              </a:rPr>
              <a:t>Lo</a:t>
            </a:r>
            <a:r>
              <a:rPr lang="es-ES" sz="1000" dirty="0">
                <a:effectLst/>
                <a:latin typeface="Comic Sans MS" panose="030F0702030302020204" pitchFamily="66" charset="0"/>
                <a:ea typeface="Calibri" panose="020F0502020204030204" pitchFamily="34" charset="0"/>
                <a:cs typeface="Calibri" panose="020F0502020204030204" pitchFamily="34" charset="0"/>
              </a:rPr>
              <a:t> </a:t>
            </a:r>
            <a:r>
              <a:rPr lang="es-ES" sz="1000" dirty="0">
                <a:latin typeface="Comic Sans MS" panose="030F0702030302020204" pitchFamily="66" charset="0"/>
                <a:ea typeface="Calibri" panose="020F0502020204030204" pitchFamily="34" charset="0"/>
                <a:cs typeface="Calibri" panose="020F0502020204030204" pitchFamily="34" charset="0"/>
              </a:rPr>
              <a:t>como mucho.</a:t>
            </a:r>
          </a:p>
          <a:p>
            <a:r>
              <a:rPr lang="es-ES" sz="1000" dirty="0">
                <a:effectLst/>
                <a:latin typeface="Comic Sans MS" panose="030F0702030302020204" pitchFamily="66" charset="0"/>
                <a:ea typeface="Calibri" panose="020F0502020204030204" pitchFamily="34" charset="0"/>
                <a:cs typeface="Calibri" panose="020F0502020204030204" pitchFamily="34" charset="0"/>
              </a:rPr>
              <a:t>	</a:t>
            </a:r>
            <a:r>
              <a:rPr lang="es-ES" sz="1000" i="1" dirty="0">
                <a:effectLst/>
                <a:latin typeface="Comic Sans MS" panose="030F0702030302020204" pitchFamily="66" charset="0"/>
                <a:ea typeface="Calibri" panose="020F0502020204030204" pitchFamily="34" charset="0"/>
                <a:cs typeface="Calibri" panose="020F0502020204030204" pitchFamily="34" charset="0"/>
              </a:rPr>
              <a:t>I </a:t>
            </a:r>
            <a:r>
              <a:rPr lang="es-ES" sz="1000" i="1" dirty="0" err="1">
                <a:effectLst/>
                <a:latin typeface="Comic Sans MS" panose="030F0702030302020204" pitchFamily="66" charset="0"/>
                <a:ea typeface="Calibri" panose="020F0502020204030204" pitchFamily="34" charset="0"/>
                <a:cs typeface="Calibri" panose="020F0502020204030204" pitchFamily="34" charset="0"/>
              </a:rPr>
              <a:t>really</a:t>
            </a:r>
            <a:r>
              <a:rPr lang="es-ES" sz="1000" i="1" dirty="0">
                <a:effectLst/>
                <a:latin typeface="Comic Sans MS" panose="030F0702030302020204" pitchFamily="66" charset="0"/>
                <a:ea typeface="Calibri" panose="020F0502020204030204" pitchFamily="34" charset="0"/>
                <a:cs typeface="Calibri" panose="020F0502020204030204" pitchFamily="34" charset="0"/>
              </a:rPr>
              <a:t> </a:t>
            </a:r>
            <a:r>
              <a:rPr lang="es-ES" sz="1000" i="1" dirty="0" err="1">
                <a:effectLst/>
                <a:latin typeface="Comic Sans MS" panose="030F0702030302020204" pitchFamily="66" charset="0"/>
                <a:ea typeface="Calibri" panose="020F0502020204030204" pitchFamily="34" charset="0"/>
                <a:cs typeface="Calibri" panose="020F0502020204030204" pitchFamily="34" charset="0"/>
              </a:rPr>
              <a:t>like</a:t>
            </a:r>
            <a:r>
              <a:rPr lang="es-ES" sz="1000" i="1" dirty="0">
                <a:effectLst/>
                <a:latin typeface="Comic Sans MS" panose="030F0702030302020204" pitchFamily="66" charset="0"/>
                <a:ea typeface="Calibri" panose="020F0502020204030204" pitchFamily="34" charset="0"/>
                <a:cs typeface="Calibri" panose="020F0502020204030204" pitchFamily="34" charset="0"/>
              </a:rPr>
              <a:t> rice. I </a:t>
            </a:r>
            <a:r>
              <a:rPr lang="es-ES" sz="1000" i="1" dirty="0" err="1">
                <a:effectLst/>
                <a:latin typeface="Comic Sans MS" panose="030F0702030302020204" pitchFamily="66" charset="0"/>
                <a:ea typeface="Calibri" panose="020F0502020204030204" pitchFamily="34" charset="0"/>
                <a:cs typeface="Calibri" panose="020F0502020204030204" pitchFamily="34" charset="0"/>
              </a:rPr>
              <a:t>eat</a:t>
            </a:r>
            <a:r>
              <a:rPr lang="es-ES" sz="1000" i="1" dirty="0">
                <a:effectLst/>
                <a:latin typeface="Comic Sans MS" panose="030F0702030302020204" pitchFamily="66" charset="0"/>
                <a:ea typeface="Calibri" panose="020F0502020204030204" pitchFamily="34" charset="0"/>
                <a:cs typeface="Calibri" panose="020F0502020204030204" pitchFamily="34" charset="0"/>
              </a:rPr>
              <a:t> </a:t>
            </a:r>
            <a:r>
              <a:rPr lang="es-ES" sz="1000" b="1" i="1" dirty="0" err="1">
                <a:effectLst/>
                <a:latin typeface="Comic Sans MS" panose="030F0702030302020204" pitchFamily="66" charset="0"/>
                <a:ea typeface="Calibri" panose="020F0502020204030204" pitchFamily="34" charset="0"/>
                <a:cs typeface="Calibri" panose="020F0502020204030204" pitchFamily="34" charset="0"/>
              </a:rPr>
              <a:t>it</a:t>
            </a:r>
            <a:r>
              <a:rPr lang="es-ES" sz="1000" i="1" dirty="0">
                <a:effectLst/>
                <a:latin typeface="Comic Sans MS" panose="030F0702030302020204" pitchFamily="66" charset="0"/>
                <a:ea typeface="Calibri" panose="020F0502020204030204" pitchFamily="34" charset="0"/>
                <a:cs typeface="Calibri" panose="020F0502020204030204" pitchFamily="34" charset="0"/>
              </a:rPr>
              <a:t> a </a:t>
            </a:r>
            <a:r>
              <a:rPr lang="es-ES" sz="1000" i="1" dirty="0" err="1">
                <a:effectLst/>
                <a:latin typeface="Comic Sans MS" panose="030F0702030302020204" pitchFamily="66" charset="0"/>
                <a:ea typeface="Calibri" panose="020F0502020204030204" pitchFamily="34" charset="0"/>
                <a:cs typeface="Calibri" panose="020F0502020204030204" pitchFamily="34" charset="0"/>
              </a:rPr>
              <a:t>lot</a:t>
            </a:r>
            <a:r>
              <a:rPr lang="es-ES" sz="1000" i="1" dirty="0">
                <a:effectLst/>
                <a:latin typeface="Comic Sans MS" panose="030F0702030302020204" pitchFamily="66" charset="0"/>
                <a:ea typeface="Calibri" panose="020F0502020204030204" pitchFamily="34" charset="0"/>
                <a:cs typeface="Calibri" panose="020F0502020204030204" pitchFamily="34" charset="0"/>
              </a:rPr>
              <a:t>. </a:t>
            </a:r>
            <a:endParaRPr lang="es-ES" sz="1000" dirty="0">
              <a:effectLst/>
              <a:latin typeface="Comic Sans MS" panose="030F0702030302020204" pitchFamily="66" charset="0"/>
              <a:ea typeface="coffee+tea Medium" panose="02000603000000000000" pitchFamily="50" charset="0"/>
              <a:cs typeface="Times New Roman" panose="02020603050405020304" pitchFamily="18" charset="0"/>
            </a:endParaRPr>
          </a:p>
        </p:txBody>
      </p:sp>
      <p:pic>
        <p:nvPicPr>
          <p:cNvPr id="5" name="Picture 4">
            <a:extLst>
              <a:ext uri="{FF2B5EF4-FFF2-40B4-BE49-F238E27FC236}">
                <a16:creationId xmlns:a16="http://schemas.microsoft.com/office/drawing/2014/main" id="{ABF22824-52D2-E5C6-0294-2A900AD96E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26178" y="1495536"/>
            <a:ext cx="714369" cy="714369"/>
          </a:xfrm>
          <a:prstGeom prst="rect">
            <a:avLst/>
          </a:prstGeom>
        </p:spPr>
      </p:pic>
      <p:sp>
        <p:nvSpPr>
          <p:cNvPr id="6" name="Rectangle 2">
            <a:extLst>
              <a:ext uri="{FF2B5EF4-FFF2-40B4-BE49-F238E27FC236}">
                <a16:creationId xmlns:a16="http://schemas.microsoft.com/office/drawing/2014/main" id="{580CF644-216A-5694-1D2B-E31E5864ACEC}"/>
              </a:ext>
            </a:extLst>
          </p:cNvPr>
          <p:cNvSpPr/>
          <p:nvPr/>
        </p:nvSpPr>
        <p:spPr>
          <a:xfrm>
            <a:off x="-2833" y="2690836"/>
            <a:ext cx="6864380" cy="204641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7" name="TextBox 6">
            <a:extLst>
              <a:ext uri="{FF2B5EF4-FFF2-40B4-BE49-F238E27FC236}">
                <a16:creationId xmlns:a16="http://schemas.microsoft.com/office/drawing/2014/main" id="{C39552EF-DC5B-EAAB-44BD-8EFD94B1B97C}"/>
              </a:ext>
            </a:extLst>
          </p:cNvPr>
          <p:cNvSpPr txBox="1"/>
          <p:nvPr/>
        </p:nvSpPr>
        <p:spPr>
          <a:xfrm>
            <a:off x="-2832" y="2700970"/>
            <a:ext cx="6854776" cy="246221"/>
          </a:xfrm>
          <a:prstGeom prst="rect">
            <a:avLst/>
          </a:prstGeom>
          <a:noFill/>
        </p:spPr>
        <p:txBody>
          <a:bodyPr wrap="square" rtlCol="0">
            <a:spAutoFit/>
          </a:bodyPr>
          <a:lstStyle/>
          <a:p>
            <a:pPr algn="ctr"/>
            <a:r>
              <a:rPr lang="es-ES" sz="1000" b="1" u="sng" dirty="0">
                <a:latin typeface="Comic Sans MS" panose="030F0702030302020204" pitchFamily="66" charset="0"/>
              </a:rPr>
              <a:t>Two irregular </a:t>
            </a:r>
            <a:r>
              <a:rPr lang="es-ES" sz="1000" b="1" u="sng" dirty="0" err="1">
                <a:latin typeface="Comic Sans MS" panose="030F0702030302020204" pitchFamily="66" charset="0"/>
              </a:rPr>
              <a:t>verbs</a:t>
            </a:r>
            <a:r>
              <a:rPr lang="es-ES" sz="1000" b="1" u="sng" dirty="0">
                <a:latin typeface="Comic Sans MS" panose="030F0702030302020204" pitchFamily="66" charset="0"/>
              </a:rPr>
              <a:t>: JUGAR (to </a:t>
            </a:r>
            <a:r>
              <a:rPr lang="es-ES" sz="1000" b="1" u="sng" dirty="0" err="1">
                <a:latin typeface="Comic Sans MS" panose="030F0702030302020204" pitchFamily="66" charset="0"/>
              </a:rPr>
              <a:t>play</a:t>
            </a:r>
            <a:r>
              <a:rPr lang="es-ES" sz="1000" b="1" u="sng" dirty="0">
                <a:latin typeface="Comic Sans MS" panose="030F0702030302020204" pitchFamily="66" charset="0"/>
              </a:rPr>
              <a:t>) and PREFERIR (to </a:t>
            </a:r>
            <a:r>
              <a:rPr lang="es-ES" sz="1000" b="1" u="sng" dirty="0" err="1">
                <a:latin typeface="Comic Sans MS" panose="030F0702030302020204" pitchFamily="66" charset="0"/>
              </a:rPr>
              <a:t>prefer</a:t>
            </a:r>
            <a:r>
              <a:rPr lang="es-ES" sz="1000" b="1" u="sng" dirty="0">
                <a:latin typeface="Comic Sans MS" panose="030F0702030302020204" pitchFamily="66" charset="0"/>
              </a:rPr>
              <a:t>)</a:t>
            </a:r>
          </a:p>
        </p:txBody>
      </p:sp>
      <p:sp>
        <p:nvSpPr>
          <p:cNvPr id="8" name="TextBox 7">
            <a:extLst>
              <a:ext uri="{FF2B5EF4-FFF2-40B4-BE49-F238E27FC236}">
                <a16:creationId xmlns:a16="http://schemas.microsoft.com/office/drawing/2014/main" id="{A5950EF1-3350-4745-E380-A5373F4073B0}"/>
              </a:ext>
            </a:extLst>
          </p:cNvPr>
          <p:cNvSpPr txBox="1"/>
          <p:nvPr/>
        </p:nvSpPr>
        <p:spPr>
          <a:xfrm>
            <a:off x="-2833" y="2928277"/>
            <a:ext cx="6864380" cy="400110"/>
          </a:xfrm>
          <a:prstGeom prst="rect">
            <a:avLst/>
          </a:prstGeom>
          <a:noFill/>
        </p:spPr>
        <p:txBody>
          <a:bodyPr wrap="square">
            <a:spAutoFit/>
          </a:bodyPr>
          <a:lstStyle/>
          <a:p>
            <a:r>
              <a:rPr lang="es-ES" sz="1000" i="1" dirty="0">
                <a:latin typeface="Comic Sans MS" panose="030F0702030302020204" pitchFamily="66" charset="0"/>
                <a:ea typeface="Calibri" panose="020F0502020204030204" pitchFamily="34" charset="0"/>
                <a:cs typeface="Calibri" panose="020F0502020204030204" pitchFamily="34" charset="0"/>
              </a:rPr>
              <a:t>Jugar</a:t>
            </a:r>
            <a:r>
              <a:rPr lang="es-ES" sz="1000" dirty="0">
                <a:latin typeface="Comic Sans MS" panose="030F0702030302020204" pitchFamily="66" charset="0"/>
                <a:ea typeface="Calibri" panose="020F0502020204030204" pitchFamily="34" charset="0"/>
                <a:cs typeface="Calibri" panose="020F0502020204030204" pitchFamily="34" charset="0"/>
              </a:rPr>
              <a:t> and </a:t>
            </a:r>
            <a:r>
              <a:rPr lang="es-ES" sz="1000" i="1" dirty="0">
                <a:latin typeface="Comic Sans MS" panose="030F0702030302020204" pitchFamily="66" charset="0"/>
                <a:ea typeface="Calibri" panose="020F0502020204030204" pitchFamily="34" charset="0"/>
                <a:cs typeface="Calibri" panose="020F0502020204030204" pitchFamily="34" charset="0"/>
              </a:rPr>
              <a:t>preferir</a:t>
            </a:r>
            <a:r>
              <a:rPr lang="es-ES" sz="1000" dirty="0">
                <a:latin typeface="Comic Sans MS" panose="030F0702030302020204" pitchFamily="66" charset="0"/>
                <a:ea typeface="Calibri" panose="020F0502020204030204" pitchFamily="34" charset="0"/>
                <a:cs typeface="Calibri" panose="020F0502020204030204" pitchFamily="34" charset="0"/>
              </a:rPr>
              <a:t> are </a:t>
            </a:r>
            <a:r>
              <a:rPr lang="es-ES" sz="1000" dirty="0" err="1">
                <a:latin typeface="Comic Sans MS" panose="030F0702030302020204" pitchFamily="66" charset="0"/>
                <a:ea typeface="Calibri" panose="020F0502020204030204" pitchFamily="34" charset="0"/>
                <a:cs typeface="Calibri" panose="020F0502020204030204" pitchFamily="34" charset="0"/>
              </a:rPr>
              <a:t>stem-changing</a:t>
            </a:r>
            <a:r>
              <a:rPr lang="es-ES" sz="1000" dirty="0">
                <a:latin typeface="Comic Sans MS" panose="030F0702030302020204" pitchFamily="66" charset="0"/>
                <a:ea typeface="Calibri" panose="020F0502020204030204" pitchFamily="34" charset="0"/>
                <a:cs typeface="Calibri" panose="020F0502020204030204" pitchFamily="34" charset="0"/>
              </a:rPr>
              <a:t> </a:t>
            </a:r>
            <a:r>
              <a:rPr lang="es-ES" sz="1000" dirty="0" err="1">
                <a:latin typeface="Comic Sans MS" panose="030F0702030302020204" pitchFamily="66" charset="0"/>
                <a:ea typeface="Calibri" panose="020F0502020204030204" pitchFamily="34" charset="0"/>
                <a:cs typeface="Calibri" panose="020F0502020204030204" pitchFamily="34" charset="0"/>
              </a:rPr>
              <a:t>verbs</a:t>
            </a:r>
            <a:r>
              <a:rPr lang="es-ES" sz="1000" dirty="0">
                <a:latin typeface="Comic Sans MS" panose="030F0702030302020204" pitchFamily="66" charset="0"/>
                <a:ea typeface="Calibri" panose="020F0502020204030204" pitchFamily="34" charset="0"/>
                <a:cs typeface="Calibri" panose="020F0502020204030204" pitchFamily="34" charset="0"/>
              </a:rPr>
              <a:t> in the </a:t>
            </a:r>
            <a:r>
              <a:rPr lang="es-ES" sz="1000" dirty="0" err="1">
                <a:latin typeface="Comic Sans MS" panose="030F0702030302020204" pitchFamily="66" charset="0"/>
                <a:ea typeface="Calibri" panose="020F0502020204030204" pitchFamily="34" charset="0"/>
                <a:cs typeface="Calibri" panose="020F0502020204030204" pitchFamily="34" charset="0"/>
              </a:rPr>
              <a:t>present</a:t>
            </a:r>
            <a:r>
              <a:rPr lang="es-ES" sz="1000" dirty="0">
                <a:latin typeface="Comic Sans MS" panose="030F0702030302020204" pitchFamily="66" charset="0"/>
                <a:ea typeface="Calibri" panose="020F0502020204030204" pitchFamily="34" charset="0"/>
                <a:cs typeface="Calibri" panose="020F0502020204030204" pitchFamily="34" charset="0"/>
              </a:rPr>
              <a:t> tense. </a:t>
            </a:r>
            <a:r>
              <a:rPr lang="es-ES" sz="1000" dirty="0" err="1">
                <a:latin typeface="Comic Sans MS" panose="030F0702030302020204" pitchFamily="66" charset="0"/>
                <a:ea typeface="Calibri" panose="020F0502020204030204" pitchFamily="34" charset="0"/>
                <a:cs typeface="Calibri" panose="020F0502020204030204" pitchFamily="34" charset="0"/>
              </a:rPr>
              <a:t>They</a:t>
            </a:r>
            <a:r>
              <a:rPr lang="es-ES" sz="1000" dirty="0">
                <a:latin typeface="Comic Sans MS" panose="030F0702030302020204" pitchFamily="66" charset="0"/>
                <a:ea typeface="Calibri" panose="020F0502020204030204" pitchFamily="34" charset="0"/>
                <a:cs typeface="Calibri" panose="020F0502020204030204" pitchFamily="34" charset="0"/>
              </a:rPr>
              <a:t> are </a:t>
            </a:r>
            <a:r>
              <a:rPr lang="es-ES" sz="1000" dirty="0" err="1">
                <a:latin typeface="Comic Sans MS" panose="030F0702030302020204" pitchFamily="66" charset="0"/>
                <a:ea typeface="Calibri" panose="020F0502020204030204" pitchFamily="34" charset="0"/>
                <a:cs typeface="Calibri" panose="020F0502020204030204" pitchFamily="34" charset="0"/>
              </a:rPr>
              <a:t>also</a:t>
            </a:r>
            <a:r>
              <a:rPr lang="es-ES" sz="1000" dirty="0">
                <a:latin typeface="Comic Sans MS" panose="030F0702030302020204" pitchFamily="66" charset="0"/>
                <a:ea typeface="Calibri" panose="020F0502020204030204" pitchFamily="34" charset="0"/>
                <a:cs typeface="Calibri" panose="020F0502020204030204" pitchFamily="34" charset="0"/>
              </a:rPr>
              <a:t> </a:t>
            </a:r>
            <a:r>
              <a:rPr lang="es-ES" sz="1000" dirty="0" err="1">
                <a:latin typeface="Comic Sans MS" panose="030F0702030302020204" pitchFamily="66" charset="0"/>
                <a:ea typeface="Calibri" panose="020F0502020204030204" pitchFamily="34" charset="0"/>
                <a:cs typeface="Calibri" panose="020F0502020204030204" pitchFamily="34" charset="0"/>
              </a:rPr>
              <a:t>called</a:t>
            </a:r>
            <a:r>
              <a:rPr lang="es-ES" sz="1000" dirty="0">
                <a:latin typeface="Comic Sans MS" panose="030F0702030302020204" pitchFamily="66" charset="0"/>
                <a:ea typeface="Calibri" panose="020F0502020204030204" pitchFamily="34" charset="0"/>
                <a:cs typeface="Calibri" panose="020F0502020204030204" pitchFamily="34" charset="0"/>
              </a:rPr>
              <a:t> “</a:t>
            </a:r>
            <a:r>
              <a:rPr lang="es-ES" sz="1000" dirty="0" err="1">
                <a:latin typeface="Comic Sans MS" panose="030F0702030302020204" pitchFamily="66" charset="0"/>
                <a:ea typeface="Calibri" panose="020F0502020204030204" pitchFamily="34" charset="0"/>
                <a:cs typeface="Calibri" panose="020F0502020204030204" pitchFamily="34" charset="0"/>
              </a:rPr>
              <a:t>boot</a:t>
            </a:r>
            <a:r>
              <a:rPr lang="es-ES" sz="1000" dirty="0">
                <a:latin typeface="Comic Sans MS" panose="030F0702030302020204" pitchFamily="66" charset="0"/>
                <a:ea typeface="Calibri" panose="020F0502020204030204" pitchFamily="34" charset="0"/>
                <a:cs typeface="Calibri" panose="020F0502020204030204" pitchFamily="34" charset="0"/>
              </a:rPr>
              <a:t> </a:t>
            </a:r>
            <a:r>
              <a:rPr lang="es-ES" sz="1000" dirty="0" err="1">
                <a:latin typeface="Comic Sans MS" panose="030F0702030302020204" pitchFamily="66" charset="0"/>
                <a:ea typeface="Calibri" panose="020F0502020204030204" pitchFamily="34" charset="0"/>
                <a:cs typeface="Calibri" panose="020F0502020204030204" pitchFamily="34" charset="0"/>
              </a:rPr>
              <a:t>verbs</a:t>
            </a:r>
            <a:r>
              <a:rPr lang="es-ES" sz="1000" dirty="0">
                <a:latin typeface="Comic Sans MS" panose="030F0702030302020204" pitchFamily="66" charset="0"/>
                <a:ea typeface="Calibri" panose="020F0502020204030204" pitchFamily="34" charset="0"/>
                <a:cs typeface="Calibri" panose="020F0502020204030204" pitchFamily="34" charset="0"/>
              </a:rPr>
              <a:t>” because </a:t>
            </a:r>
            <a:r>
              <a:rPr lang="es-ES" sz="1000" dirty="0" err="1">
                <a:latin typeface="Comic Sans MS" panose="030F0702030302020204" pitchFamily="66" charset="0"/>
                <a:ea typeface="Calibri" panose="020F0502020204030204" pitchFamily="34" charset="0"/>
                <a:cs typeface="Calibri" panose="020F0502020204030204" pitchFamily="34" charset="0"/>
              </a:rPr>
              <a:t>if</a:t>
            </a:r>
            <a:r>
              <a:rPr lang="es-ES" sz="1000" dirty="0">
                <a:latin typeface="Comic Sans MS" panose="030F0702030302020204" pitchFamily="66" charset="0"/>
                <a:ea typeface="Calibri" panose="020F0502020204030204" pitchFamily="34" charset="0"/>
                <a:cs typeface="Calibri" panose="020F0502020204030204" pitchFamily="34" charset="0"/>
              </a:rPr>
              <a:t> you </a:t>
            </a:r>
            <a:r>
              <a:rPr lang="es-ES" sz="1000" dirty="0" err="1">
                <a:latin typeface="Comic Sans MS" panose="030F0702030302020204" pitchFamily="66" charset="0"/>
                <a:ea typeface="Calibri" panose="020F0502020204030204" pitchFamily="34" charset="0"/>
                <a:cs typeface="Calibri" panose="020F0502020204030204" pitchFamily="34" charset="0"/>
              </a:rPr>
              <a:t>draw</a:t>
            </a:r>
            <a:r>
              <a:rPr lang="es-ES" sz="1000" dirty="0">
                <a:latin typeface="Comic Sans MS" panose="030F0702030302020204" pitchFamily="66" charset="0"/>
                <a:ea typeface="Calibri" panose="020F0502020204030204" pitchFamily="34" charset="0"/>
                <a:cs typeface="Calibri" panose="020F0502020204030204" pitchFamily="34" charset="0"/>
              </a:rPr>
              <a:t> a </a:t>
            </a:r>
            <a:r>
              <a:rPr lang="es-ES" sz="1000" dirty="0" err="1">
                <a:latin typeface="Comic Sans MS" panose="030F0702030302020204" pitchFamily="66" charset="0"/>
                <a:ea typeface="Calibri" panose="020F0502020204030204" pitchFamily="34" charset="0"/>
                <a:cs typeface="Calibri" panose="020F0502020204030204" pitchFamily="34" charset="0"/>
              </a:rPr>
              <a:t>boot</a:t>
            </a:r>
            <a:r>
              <a:rPr lang="es-ES" sz="1000" dirty="0">
                <a:latin typeface="Comic Sans MS" panose="030F0702030302020204" pitchFamily="66" charset="0"/>
                <a:ea typeface="Calibri" panose="020F0502020204030204" pitchFamily="34" charset="0"/>
                <a:cs typeface="Calibri" panose="020F0502020204030204" pitchFamily="34" charset="0"/>
              </a:rPr>
              <a:t> </a:t>
            </a:r>
            <a:r>
              <a:rPr lang="es-ES" sz="1000" dirty="0" err="1">
                <a:latin typeface="Comic Sans MS" panose="030F0702030302020204" pitchFamily="66" charset="0"/>
                <a:ea typeface="Calibri" panose="020F0502020204030204" pitchFamily="34" charset="0"/>
                <a:cs typeface="Calibri" panose="020F0502020204030204" pitchFamily="34" charset="0"/>
              </a:rPr>
              <a:t>around</a:t>
            </a:r>
            <a:r>
              <a:rPr lang="es-ES" sz="1000" dirty="0">
                <a:latin typeface="Comic Sans MS" panose="030F0702030302020204" pitchFamily="66" charset="0"/>
                <a:ea typeface="Calibri" panose="020F0502020204030204" pitchFamily="34" charset="0"/>
                <a:cs typeface="Calibri" panose="020F0502020204030204" pitchFamily="34" charset="0"/>
              </a:rPr>
              <a:t> </a:t>
            </a:r>
            <a:r>
              <a:rPr lang="es-ES" sz="1000" dirty="0" err="1">
                <a:latin typeface="Comic Sans MS" panose="030F0702030302020204" pitchFamily="66" charset="0"/>
                <a:ea typeface="Calibri" panose="020F0502020204030204" pitchFamily="34" charset="0"/>
                <a:cs typeface="Calibri" panose="020F0502020204030204" pitchFamily="34" charset="0"/>
              </a:rPr>
              <a:t>them</a:t>
            </a:r>
            <a:r>
              <a:rPr lang="es-ES" sz="1000" dirty="0">
                <a:latin typeface="Comic Sans MS" panose="030F0702030302020204" pitchFamily="66" charset="0"/>
                <a:ea typeface="Calibri" panose="020F0502020204030204" pitchFamily="34" charset="0"/>
                <a:cs typeface="Calibri" panose="020F0502020204030204" pitchFamily="34" charset="0"/>
              </a:rPr>
              <a:t> (</a:t>
            </a:r>
            <a:r>
              <a:rPr lang="es-ES" sz="1000" dirty="0" err="1">
                <a:latin typeface="Comic Sans MS" panose="030F0702030302020204" pitchFamily="66" charset="0"/>
                <a:ea typeface="Calibri" panose="020F0502020204030204" pitchFamily="34" charset="0"/>
                <a:cs typeface="Calibri" panose="020F0502020204030204" pitchFamily="34" charset="0"/>
              </a:rPr>
              <a:t>dotted</a:t>
            </a:r>
            <a:r>
              <a:rPr lang="es-ES" sz="1000" dirty="0">
                <a:latin typeface="Comic Sans MS" panose="030F0702030302020204" pitchFamily="66" charset="0"/>
                <a:ea typeface="Calibri" panose="020F0502020204030204" pitchFamily="34" charset="0"/>
                <a:cs typeface="Calibri" panose="020F0502020204030204" pitchFamily="34" charset="0"/>
              </a:rPr>
              <a:t> line), the </a:t>
            </a:r>
            <a:r>
              <a:rPr lang="es-ES" sz="1000" dirty="0" err="1">
                <a:latin typeface="Comic Sans MS" panose="030F0702030302020204" pitchFamily="66" charset="0"/>
                <a:ea typeface="Calibri" panose="020F0502020204030204" pitchFamily="34" charset="0"/>
                <a:cs typeface="Calibri" panose="020F0502020204030204" pitchFamily="34" charset="0"/>
              </a:rPr>
              <a:t>forms</a:t>
            </a:r>
            <a:r>
              <a:rPr lang="es-ES" sz="1000" dirty="0">
                <a:latin typeface="Comic Sans MS" panose="030F0702030302020204" pitchFamily="66" charset="0"/>
                <a:ea typeface="Calibri" panose="020F0502020204030204" pitchFamily="34" charset="0"/>
                <a:cs typeface="Calibri" panose="020F0502020204030204" pitchFamily="34" charset="0"/>
              </a:rPr>
              <a:t> of the </a:t>
            </a:r>
            <a:r>
              <a:rPr lang="es-ES" sz="1000" dirty="0" err="1">
                <a:latin typeface="Comic Sans MS" panose="030F0702030302020204" pitchFamily="66" charset="0"/>
                <a:ea typeface="Calibri" panose="020F0502020204030204" pitchFamily="34" charset="0"/>
                <a:cs typeface="Calibri" panose="020F0502020204030204" pitchFamily="34" charset="0"/>
              </a:rPr>
              <a:t>verbs</a:t>
            </a:r>
            <a:r>
              <a:rPr lang="es-ES" sz="1000" dirty="0">
                <a:latin typeface="Comic Sans MS" panose="030F0702030302020204" pitchFamily="66" charset="0"/>
                <a:ea typeface="Calibri" panose="020F0502020204030204" pitchFamily="34" charset="0"/>
                <a:cs typeface="Calibri" panose="020F0502020204030204" pitchFamily="34" charset="0"/>
              </a:rPr>
              <a:t> </a:t>
            </a:r>
            <a:r>
              <a:rPr lang="es-ES" sz="1000" dirty="0" err="1">
                <a:latin typeface="Comic Sans MS" panose="030F0702030302020204" pitchFamily="66" charset="0"/>
                <a:ea typeface="Calibri" panose="020F0502020204030204" pitchFamily="34" charset="0"/>
                <a:cs typeface="Calibri" panose="020F0502020204030204" pitchFamily="34" charset="0"/>
              </a:rPr>
              <a:t>outside</a:t>
            </a:r>
            <a:r>
              <a:rPr lang="es-ES" sz="1000" dirty="0">
                <a:latin typeface="Comic Sans MS" panose="030F0702030302020204" pitchFamily="66" charset="0"/>
                <a:ea typeface="Calibri" panose="020F0502020204030204" pitchFamily="34" charset="0"/>
                <a:cs typeface="Calibri" panose="020F0502020204030204" pitchFamily="34" charset="0"/>
              </a:rPr>
              <a:t> the </a:t>
            </a:r>
            <a:r>
              <a:rPr lang="es-ES" sz="1000" dirty="0" err="1">
                <a:latin typeface="Comic Sans MS" panose="030F0702030302020204" pitchFamily="66" charset="0"/>
                <a:ea typeface="Calibri" panose="020F0502020204030204" pitchFamily="34" charset="0"/>
                <a:cs typeface="Calibri" panose="020F0502020204030204" pitchFamily="34" charset="0"/>
              </a:rPr>
              <a:t>boot</a:t>
            </a:r>
            <a:r>
              <a:rPr lang="es-ES" sz="1000" dirty="0">
                <a:latin typeface="Comic Sans MS" panose="030F0702030302020204" pitchFamily="66" charset="0"/>
                <a:ea typeface="Calibri" panose="020F0502020204030204" pitchFamily="34" charset="0"/>
                <a:cs typeface="Calibri" panose="020F0502020204030204" pitchFamily="34" charset="0"/>
              </a:rPr>
              <a:t> </a:t>
            </a:r>
            <a:r>
              <a:rPr lang="es-ES" sz="1000" dirty="0" err="1">
                <a:latin typeface="Comic Sans MS" panose="030F0702030302020204" pitchFamily="66" charset="0"/>
                <a:ea typeface="Calibri" panose="020F0502020204030204" pitchFamily="34" charset="0"/>
                <a:cs typeface="Calibri" panose="020F0502020204030204" pitchFamily="34" charset="0"/>
              </a:rPr>
              <a:t>remain</a:t>
            </a:r>
            <a:r>
              <a:rPr lang="es-ES" sz="1000" dirty="0">
                <a:latin typeface="Comic Sans MS" panose="030F0702030302020204" pitchFamily="66" charset="0"/>
                <a:ea typeface="Calibri" panose="020F0502020204030204" pitchFamily="34" charset="0"/>
                <a:cs typeface="Calibri" panose="020F0502020204030204" pitchFamily="34" charset="0"/>
              </a:rPr>
              <a:t> regular.</a:t>
            </a:r>
            <a:endParaRPr lang="es-ES" sz="1000" dirty="0">
              <a:effectLst/>
              <a:latin typeface="Comic Sans MS" panose="030F0702030302020204" pitchFamily="66" charset="0"/>
              <a:ea typeface="coffee+tea Medium" panose="02000603000000000000" pitchFamily="50"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3319D4CD-0287-7E5E-C385-846ADB23FBEE}"/>
              </a:ext>
            </a:extLst>
          </p:cNvPr>
          <p:cNvGraphicFramePr>
            <a:graphicFrameLocks noGrp="1"/>
          </p:cNvGraphicFramePr>
          <p:nvPr>
            <p:extLst>
              <p:ext uri="{D42A27DB-BD31-4B8C-83A1-F6EECF244321}">
                <p14:modId xmlns:p14="http://schemas.microsoft.com/office/powerpoint/2010/main" val="3451513270"/>
              </p:ext>
            </p:extLst>
          </p:nvPr>
        </p:nvGraphicFramePr>
        <p:xfrm>
          <a:off x="209599" y="3369085"/>
          <a:ext cx="2647012" cy="1256061"/>
        </p:xfrm>
        <a:graphic>
          <a:graphicData uri="http://schemas.openxmlformats.org/drawingml/2006/table">
            <a:tbl>
              <a:tblPr firstRow="1" bandRow="1">
                <a:tableStyleId>{5940675A-B579-460E-94D1-54222C63F5DA}</a:tableStyleId>
              </a:tblPr>
              <a:tblGrid>
                <a:gridCol w="2647012">
                  <a:extLst>
                    <a:ext uri="{9D8B030D-6E8A-4147-A177-3AD203B41FA5}">
                      <a16:colId xmlns:a16="http://schemas.microsoft.com/office/drawing/2014/main" val="3406498931"/>
                    </a:ext>
                  </a:extLst>
                </a:gridCol>
              </a:tblGrid>
              <a:tr h="168013">
                <a:tc>
                  <a:txBody>
                    <a:bodyPr/>
                    <a:lstStyle/>
                    <a:p>
                      <a:pPr algn="ctr"/>
                      <a:r>
                        <a:rPr lang="en-GB" sz="1000" b="1" dirty="0" err="1">
                          <a:solidFill>
                            <a:schemeClr val="tx1"/>
                          </a:solidFill>
                          <a:latin typeface="Comic Sans MS" panose="030F0702030302020204" pitchFamily="66" charset="0"/>
                          <a:ea typeface="coffee+tea Medium" panose="02000603000000000000" pitchFamily="50" charset="0"/>
                        </a:rPr>
                        <a:t>Jugar</a:t>
                      </a:r>
                      <a:r>
                        <a:rPr lang="en-GB" sz="1000" b="1" dirty="0">
                          <a:solidFill>
                            <a:schemeClr val="tx1"/>
                          </a:solidFill>
                          <a:latin typeface="Comic Sans MS" panose="030F0702030302020204" pitchFamily="66" charset="0"/>
                          <a:ea typeface="coffee+tea Medium" panose="02000603000000000000" pitchFamily="50" charset="0"/>
                        </a:rPr>
                        <a:t> (to play)</a:t>
                      </a:r>
                    </a:p>
                  </a:txBody>
                  <a:tcPr>
                    <a:solidFill>
                      <a:schemeClr val="bg1">
                        <a:lumMod val="85000"/>
                      </a:schemeClr>
                    </a:solidFill>
                  </a:tcPr>
                </a:tc>
                <a:extLst>
                  <a:ext uri="{0D108BD9-81ED-4DB2-BD59-A6C34878D82A}">
                    <a16:rowId xmlns:a16="http://schemas.microsoft.com/office/drawing/2014/main" val="4046620723"/>
                  </a:ext>
                </a:extLst>
              </a:tr>
              <a:tr h="1012221">
                <a:tc>
                  <a:txBody>
                    <a:bodyPr/>
                    <a:lstStyle/>
                    <a:p>
                      <a:pPr>
                        <a:spcBef>
                          <a:spcPts val="0"/>
                        </a:spcBef>
                      </a:pPr>
                      <a:endParaRPr lang="en-GB" sz="1000" baseline="0" dirty="0">
                        <a:solidFill>
                          <a:schemeClr val="tx1"/>
                        </a:solidFill>
                        <a:latin typeface="Comic Sans MS" panose="030F0702030302020204" pitchFamily="66" charset="0"/>
                        <a:ea typeface="coffee+tea Medium" panose="02000603000000000000" pitchFamily="50" charset="0"/>
                      </a:endParaRPr>
                    </a:p>
                  </a:txBody>
                  <a:tcPr>
                    <a:solidFill>
                      <a:schemeClr val="bg1"/>
                    </a:solidFill>
                  </a:tcPr>
                </a:tc>
                <a:extLst>
                  <a:ext uri="{0D108BD9-81ED-4DB2-BD59-A6C34878D82A}">
                    <a16:rowId xmlns:a16="http://schemas.microsoft.com/office/drawing/2014/main" val="4066378011"/>
                  </a:ext>
                </a:extLst>
              </a:tr>
            </a:tbl>
          </a:graphicData>
        </a:graphic>
      </p:graphicFrame>
      <p:sp>
        <p:nvSpPr>
          <p:cNvPr id="14" name="TextBox 13">
            <a:extLst>
              <a:ext uri="{FF2B5EF4-FFF2-40B4-BE49-F238E27FC236}">
                <a16:creationId xmlns:a16="http://schemas.microsoft.com/office/drawing/2014/main" id="{57B60EE0-9E4A-DF16-8749-3584753B6C66}"/>
              </a:ext>
            </a:extLst>
          </p:cNvPr>
          <p:cNvSpPr txBox="1"/>
          <p:nvPr/>
        </p:nvSpPr>
        <p:spPr>
          <a:xfrm>
            <a:off x="232759" y="3609235"/>
            <a:ext cx="1284149" cy="1015663"/>
          </a:xfrm>
          <a:prstGeom prst="rect">
            <a:avLst/>
          </a:prstGeom>
          <a:noFill/>
        </p:spPr>
        <p:txBody>
          <a:bodyPr wrap="square">
            <a:spAutoFit/>
          </a:bodyPr>
          <a:lstStyle/>
          <a:p>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Yo </a:t>
            </a:r>
            <a:r>
              <a:rPr lang="es-ES" sz="1000" b="1" dirty="0">
                <a:effectLst/>
                <a:latin typeface="Comic Sans MS" panose="030F0702030302020204" pitchFamily="66" charset="0"/>
                <a:ea typeface="coffee+tea Medium" panose="02000603000000000000" pitchFamily="50" charset="0"/>
                <a:cs typeface="Times New Roman" panose="02020603050405020304" pitchFamily="18" charset="0"/>
              </a:rPr>
              <a:t>juego</a:t>
            </a:r>
          </a:p>
          <a:p>
            <a:r>
              <a:rPr lang="es-ES" sz="1000" b="1" i="1" dirty="0">
                <a:latin typeface="Comic Sans MS" panose="030F0702030302020204" pitchFamily="66" charset="0"/>
                <a:ea typeface="coffee+tea Medium" panose="02000603000000000000" pitchFamily="50" charset="0"/>
                <a:cs typeface="Times New Roman" panose="02020603050405020304" pitchFamily="18" charset="0"/>
              </a:rPr>
              <a:t>   </a:t>
            </a:r>
            <a:r>
              <a:rPr lang="es-ES" sz="1000" i="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I </a:t>
            </a:r>
            <a:r>
              <a:rPr lang="es-ES" sz="1000" i="1" dirty="0" err="1">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play</a:t>
            </a:r>
            <a:endParaRPr lang="es-ES" sz="1000" i="1" dirty="0">
              <a:solidFill>
                <a:schemeClr val="tx1">
                  <a:lumMod val="50000"/>
                  <a:lumOff val="50000"/>
                </a:schemeClr>
              </a:solidFill>
              <a:effectLst/>
              <a:latin typeface="Comic Sans MS" panose="030F0702030302020204" pitchFamily="66" charset="0"/>
              <a:ea typeface="coffee+tea Medium" panose="02000603000000000000" pitchFamily="50" charset="0"/>
              <a:cs typeface="Times New Roman" panose="02020603050405020304" pitchFamily="18" charset="0"/>
            </a:endParaRPr>
          </a:p>
          <a:p>
            <a:r>
              <a:rPr lang="es-ES" sz="1000" dirty="0">
                <a:latin typeface="Comic Sans MS" panose="030F0702030302020204" pitchFamily="66" charset="0"/>
                <a:ea typeface="coffee+tea Medium" panose="02000603000000000000" pitchFamily="50" charset="0"/>
                <a:cs typeface="Times New Roman" panose="02020603050405020304" pitchFamily="18" charset="0"/>
              </a:rPr>
              <a:t>Tú </a:t>
            </a:r>
            <a:r>
              <a:rPr lang="es-ES" sz="1000" b="1" dirty="0">
                <a:latin typeface="Comic Sans MS" panose="030F0702030302020204" pitchFamily="66" charset="0"/>
                <a:ea typeface="coffee+tea Medium" panose="02000603000000000000" pitchFamily="50" charset="0"/>
                <a:cs typeface="Times New Roman" panose="02020603050405020304" pitchFamily="18" charset="0"/>
              </a:rPr>
              <a:t>juegas</a:t>
            </a:r>
          </a:p>
          <a:p>
            <a:r>
              <a:rPr lang="es-ES" sz="1000" b="1" i="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   </a:t>
            </a:r>
            <a:r>
              <a:rPr lang="es-ES" sz="1000" i="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You </a:t>
            </a:r>
            <a:r>
              <a:rPr lang="es-ES" sz="1000" i="1" dirty="0" err="1">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play</a:t>
            </a:r>
            <a:endParaRPr lang="es-ES" sz="1000" b="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endParaRPr>
          </a:p>
          <a:p>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Él/ella </a:t>
            </a:r>
            <a:r>
              <a:rPr lang="es-ES" sz="1000" b="1" dirty="0">
                <a:effectLst/>
                <a:latin typeface="Comic Sans MS" panose="030F0702030302020204" pitchFamily="66" charset="0"/>
                <a:ea typeface="coffee+tea Medium" panose="02000603000000000000" pitchFamily="50" charset="0"/>
                <a:cs typeface="Times New Roman" panose="02020603050405020304" pitchFamily="18" charset="0"/>
              </a:rPr>
              <a:t>juega</a:t>
            </a:r>
          </a:p>
          <a:p>
            <a:r>
              <a:rPr lang="es-ES" sz="1000" b="1" i="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   </a:t>
            </a:r>
            <a:r>
              <a:rPr lang="es-ES" sz="1000" i="1" dirty="0">
                <a:solidFill>
                  <a:schemeClr val="tx1">
                    <a:lumMod val="50000"/>
                    <a:lumOff val="50000"/>
                  </a:schemeClr>
                </a:solidFill>
                <a:effectLst/>
                <a:latin typeface="Comic Sans MS" panose="030F0702030302020204" pitchFamily="66" charset="0"/>
                <a:ea typeface="coffee+tea Medium" panose="02000603000000000000" pitchFamily="50" charset="0"/>
                <a:cs typeface="Times New Roman" panose="02020603050405020304" pitchFamily="18" charset="0"/>
              </a:rPr>
              <a:t>He/</a:t>
            </a:r>
            <a:r>
              <a:rPr lang="es-ES" sz="1000" i="1" dirty="0" err="1">
                <a:solidFill>
                  <a:schemeClr val="tx1">
                    <a:lumMod val="50000"/>
                    <a:lumOff val="50000"/>
                  </a:schemeClr>
                </a:solidFill>
                <a:effectLst/>
                <a:latin typeface="Comic Sans MS" panose="030F0702030302020204" pitchFamily="66" charset="0"/>
                <a:ea typeface="coffee+tea Medium" panose="02000603000000000000" pitchFamily="50" charset="0"/>
                <a:cs typeface="Times New Roman" panose="02020603050405020304" pitchFamily="18" charset="0"/>
              </a:rPr>
              <a:t>she</a:t>
            </a:r>
            <a:r>
              <a:rPr lang="es-ES" sz="1000" i="1" dirty="0">
                <a:solidFill>
                  <a:schemeClr val="tx1">
                    <a:lumMod val="50000"/>
                    <a:lumOff val="50000"/>
                  </a:schemeClr>
                </a:solidFill>
                <a:effectLst/>
                <a:latin typeface="Comic Sans MS" panose="030F0702030302020204" pitchFamily="66" charset="0"/>
                <a:ea typeface="coffee+tea Medium" panose="02000603000000000000" pitchFamily="50" charset="0"/>
                <a:cs typeface="Times New Roman" panose="02020603050405020304" pitchFamily="18" charset="0"/>
              </a:rPr>
              <a:t> </a:t>
            </a:r>
            <a:r>
              <a:rPr lang="es-ES" sz="1000" i="1" dirty="0" err="1">
                <a:solidFill>
                  <a:schemeClr val="tx1">
                    <a:lumMod val="50000"/>
                    <a:lumOff val="50000"/>
                  </a:schemeClr>
                </a:solidFill>
                <a:effectLst/>
                <a:latin typeface="Comic Sans MS" panose="030F0702030302020204" pitchFamily="66" charset="0"/>
                <a:ea typeface="coffee+tea Medium" panose="02000603000000000000" pitchFamily="50" charset="0"/>
                <a:cs typeface="Times New Roman" panose="02020603050405020304" pitchFamily="18" charset="0"/>
              </a:rPr>
              <a:t>plays</a:t>
            </a:r>
            <a:endParaRPr lang="es-ES" sz="1000" b="1" dirty="0">
              <a:solidFill>
                <a:schemeClr val="tx1">
                  <a:lumMod val="50000"/>
                  <a:lumOff val="50000"/>
                </a:schemeClr>
              </a:solidFill>
              <a:effectLst/>
              <a:latin typeface="Comic Sans MS" panose="030F0702030302020204" pitchFamily="66" charset="0"/>
              <a:ea typeface="coffee+tea Medium" panose="02000603000000000000" pitchFamily="50" charset="0"/>
              <a:cs typeface="Times New Roman" panose="02020603050405020304" pitchFamily="18" charset="0"/>
            </a:endParaRPr>
          </a:p>
        </p:txBody>
      </p:sp>
      <p:sp>
        <p:nvSpPr>
          <p:cNvPr id="15" name="TextBox 14">
            <a:extLst>
              <a:ext uri="{FF2B5EF4-FFF2-40B4-BE49-F238E27FC236}">
                <a16:creationId xmlns:a16="http://schemas.microsoft.com/office/drawing/2014/main" id="{49CD45B0-99D6-B224-3778-7689B8157639}"/>
              </a:ext>
            </a:extLst>
          </p:cNvPr>
          <p:cNvSpPr txBox="1"/>
          <p:nvPr/>
        </p:nvSpPr>
        <p:spPr>
          <a:xfrm>
            <a:off x="1483860" y="3633006"/>
            <a:ext cx="1471773" cy="1015663"/>
          </a:xfrm>
          <a:prstGeom prst="rect">
            <a:avLst/>
          </a:prstGeom>
          <a:noFill/>
        </p:spPr>
        <p:txBody>
          <a:bodyPr wrap="square">
            <a:spAutoFit/>
          </a:bodyPr>
          <a:lstStyle/>
          <a:p>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Nosotros </a:t>
            </a:r>
            <a:r>
              <a:rPr lang="es-ES" sz="1000" b="1" dirty="0">
                <a:effectLst/>
                <a:latin typeface="Comic Sans MS" panose="030F0702030302020204" pitchFamily="66" charset="0"/>
                <a:ea typeface="coffee+tea Medium" panose="02000603000000000000" pitchFamily="50" charset="0"/>
                <a:cs typeface="Times New Roman" panose="02020603050405020304" pitchFamily="18" charset="0"/>
              </a:rPr>
              <a:t>jugamos</a:t>
            </a:r>
          </a:p>
          <a:p>
            <a:r>
              <a:rPr lang="es-ES" sz="1000" b="1" i="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   </a:t>
            </a:r>
            <a:r>
              <a:rPr lang="es-ES" sz="1000" i="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We </a:t>
            </a:r>
            <a:r>
              <a:rPr lang="es-ES" sz="1000" i="1" dirty="0" err="1">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play</a:t>
            </a:r>
            <a:endParaRPr lang="es-ES" sz="1000" i="1" dirty="0">
              <a:solidFill>
                <a:schemeClr val="tx1">
                  <a:lumMod val="50000"/>
                  <a:lumOff val="50000"/>
                </a:schemeClr>
              </a:solidFill>
              <a:effectLst/>
              <a:latin typeface="Comic Sans MS" panose="030F0702030302020204" pitchFamily="66" charset="0"/>
              <a:ea typeface="coffee+tea Medium" panose="02000603000000000000" pitchFamily="50" charset="0"/>
              <a:cs typeface="Times New Roman" panose="02020603050405020304" pitchFamily="18" charset="0"/>
            </a:endParaRPr>
          </a:p>
          <a:p>
            <a:r>
              <a:rPr lang="es-ES" sz="1000" dirty="0">
                <a:latin typeface="Comic Sans MS" panose="030F0702030302020204" pitchFamily="66" charset="0"/>
                <a:ea typeface="coffee+tea Medium" panose="02000603000000000000" pitchFamily="50" charset="0"/>
                <a:cs typeface="Times New Roman" panose="02020603050405020304" pitchFamily="18" charset="0"/>
              </a:rPr>
              <a:t>Vosotros </a:t>
            </a:r>
            <a:r>
              <a:rPr lang="es-ES" sz="1000" b="1" dirty="0">
                <a:latin typeface="Comic Sans MS" panose="030F0702030302020204" pitchFamily="66" charset="0"/>
                <a:ea typeface="coffee+tea Medium" panose="02000603000000000000" pitchFamily="50" charset="0"/>
                <a:cs typeface="Times New Roman" panose="02020603050405020304" pitchFamily="18" charset="0"/>
              </a:rPr>
              <a:t>jugáis</a:t>
            </a:r>
          </a:p>
          <a:p>
            <a:r>
              <a:rPr lang="es-ES" sz="1000" b="1" i="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   </a:t>
            </a:r>
            <a:r>
              <a:rPr lang="es-ES" sz="1000" i="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You </a:t>
            </a:r>
            <a:r>
              <a:rPr lang="es-ES" sz="1000" i="1" dirty="0" err="1">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all</a:t>
            </a:r>
            <a:r>
              <a:rPr lang="es-ES" sz="1000" i="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 </a:t>
            </a:r>
            <a:r>
              <a:rPr lang="es-ES" sz="1000" i="1" dirty="0" err="1">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play</a:t>
            </a:r>
            <a:endParaRPr lang="es-ES" sz="1000" b="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endParaRPr>
          </a:p>
          <a:p>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Ellos </a:t>
            </a:r>
            <a:r>
              <a:rPr lang="es-ES" sz="1000" b="1" dirty="0">
                <a:effectLst/>
                <a:latin typeface="Comic Sans MS" panose="030F0702030302020204" pitchFamily="66" charset="0"/>
                <a:ea typeface="coffee+tea Medium" panose="02000603000000000000" pitchFamily="50" charset="0"/>
                <a:cs typeface="Times New Roman" panose="02020603050405020304" pitchFamily="18" charset="0"/>
              </a:rPr>
              <a:t>juegan</a:t>
            </a:r>
          </a:p>
          <a:p>
            <a:r>
              <a:rPr lang="es-ES" sz="1000" b="1" i="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   </a:t>
            </a:r>
            <a:r>
              <a:rPr lang="es-ES" sz="1000" i="1" dirty="0" err="1">
                <a:solidFill>
                  <a:schemeClr val="tx1">
                    <a:lumMod val="50000"/>
                    <a:lumOff val="50000"/>
                  </a:schemeClr>
                </a:solidFill>
                <a:effectLst/>
                <a:latin typeface="Comic Sans MS" panose="030F0702030302020204" pitchFamily="66" charset="0"/>
                <a:ea typeface="coffee+tea Medium" panose="02000603000000000000" pitchFamily="50" charset="0"/>
                <a:cs typeface="Times New Roman" panose="02020603050405020304" pitchFamily="18" charset="0"/>
              </a:rPr>
              <a:t>They</a:t>
            </a:r>
            <a:r>
              <a:rPr lang="es-ES" sz="1000" i="1" dirty="0">
                <a:solidFill>
                  <a:schemeClr val="tx1">
                    <a:lumMod val="50000"/>
                    <a:lumOff val="50000"/>
                  </a:schemeClr>
                </a:solidFill>
                <a:effectLst/>
                <a:latin typeface="Comic Sans MS" panose="030F0702030302020204" pitchFamily="66" charset="0"/>
                <a:ea typeface="coffee+tea Medium" panose="02000603000000000000" pitchFamily="50" charset="0"/>
                <a:cs typeface="Times New Roman" panose="02020603050405020304" pitchFamily="18" charset="0"/>
              </a:rPr>
              <a:t> </a:t>
            </a:r>
            <a:r>
              <a:rPr lang="es-ES" sz="1000" i="1" dirty="0" err="1">
                <a:solidFill>
                  <a:schemeClr val="tx1">
                    <a:lumMod val="50000"/>
                    <a:lumOff val="50000"/>
                  </a:schemeClr>
                </a:solidFill>
                <a:effectLst/>
                <a:latin typeface="Comic Sans MS" panose="030F0702030302020204" pitchFamily="66" charset="0"/>
                <a:ea typeface="coffee+tea Medium" panose="02000603000000000000" pitchFamily="50" charset="0"/>
                <a:cs typeface="Times New Roman" panose="02020603050405020304" pitchFamily="18" charset="0"/>
              </a:rPr>
              <a:t>play</a:t>
            </a:r>
            <a:endParaRPr lang="es-ES" sz="1000" b="1" dirty="0">
              <a:solidFill>
                <a:schemeClr val="tx1">
                  <a:lumMod val="50000"/>
                  <a:lumOff val="50000"/>
                </a:schemeClr>
              </a:solidFill>
              <a:effectLst/>
              <a:latin typeface="Comic Sans MS" panose="030F0702030302020204" pitchFamily="66" charset="0"/>
              <a:ea typeface="coffee+tea Medium" panose="02000603000000000000" pitchFamily="50" charset="0"/>
              <a:cs typeface="Times New Roman" panose="02020603050405020304" pitchFamily="18" charset="0"/>
            </a:endParaRPr>
          </a:p>
        </p:txBody>
      </p:sp>
      <p:sp>
        <p:nvSpPr>
          <p:cNvPr id="18" name="Freeform: Shape 17">
            <a:extLst>
              <a:ext uri="{FF2B5EF4-FFF2-40B4-BE49-F238E27FC236}">
                <a16:creationId xmlns:a16="http://schemas.microsoft.com/office/drawing/2014/main" id="{4E415488-27A2-09EE-0C93-848E442B309D}"/>
              </a:ext>
            </a:extLst>
          </p:cNvPr>
          <p:cNvSpPr/>
          <p:nvPr/>
        </p:nvSpPr>
        <p:spPr>
          <a:xfrm>
            <a:off x="279410" y="3651708"/>
            <a:ext cx="2506316" cy="938862"/>
          </a:xfrm>
          <a:custGeom>
            <a:avLst/>
            <a:gdLst>
              <a:gd name="connsiteX0" fmla="*/ 35388 w 3682412"/>
              <a:gd name="connsiteY0" fmla="*/ 0 h 476928"/>
              <a:gd name="connsiteX1" fmla="*/ 1736126 w 3682412"/>
              <a:gd name="connsiteY1" fmla="*/ 0 h 476928"/>
              <a:gd name="connsiteX2" fmla="*/ 1771514 w 3682412"/>
              <a:gd name="connsiteY2" fmla="*/ 35388 h 476928"/>
              <a:gd name="connsiteX3" fmla="*/ 1771514 w 3682412"/>
              <a:gd name="connsiteY3" fmla="*/ 316267 h 476928"/>
              <a:gd name="connsiteX4" fmla="*/ 3670491 w 3682412"/>
              <a:gd name="connsiteY4" fmla="*/ 316267 h 476928"/>
              <a:gd name="connsiteX5" fmla="*/ 3682412 w 3682412"/>
              <a:gd name="connsiteY5" fmla="*/ 328188 h 476928"/>
              <a:gd name="connsiteX6" fmla="*/ 3682412 w 3682412"/>
              <a:gd name="connsiteY6" fmla="*/ 465007 h 476928"/>
              <a:gd name="connsiteX7" fmla="*/ 3670491 w 3682412"/>
              <a:gd name="connsiteY7" fmla="*/ 476928 h 476928"/>
              <a:gd name="connsiteX8" fmla="*/ 1762171 w 3682412"/>
              <a:gd name="connsiteY8" fmla="*/ 476928 h 476928"/>
              <a:gd name="connsiteX9" fmla="*/ 1753742 w 3682412"/>
              <a:gd name="connsiteY9" fmla="*/ 473437 h 476928"/>
              <a:gd name="connsiteX10" fmla="*/ 1752396 w 3682412"/>
              <a:gd name="connsiteY10" fmla="*/ 470189 h 476928"/>
              <a:gd name="connsiteX11" fmla="*/ 1736126 w 3682412"/>
              <a:gd name="connsiteY11" fmla="*/ 476928 h 476928"/>
              <a:gd name="connsiteX12" fmla="*/ 35388 w 3682412"/>
              <a:gd name="connsiteY12" fmla="*/ 476928 h 476928"/>
              <a:gd name="connsiteX13" fmla="*/ 0 w 3682412"/>
              <a:gd name="connsiteY13" fmla="*/ 441540 h 476928"/>
              <a:gd name="connsiteX14" fmla="*/ 0 w 3682412"/>
              <a:gd name="connsiteY14" fmla="*/ 35388 h 476928"/>
              <a:gd name="connsiteX15" fmla="*/ 35388 w 3682412"/>
              <a:gd name="connsiteY15" fmla="*/ 0 h 476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82412" h="476928">
                <a:moveTo>
                  <a:pt x="35388" y="0"/>
                </a:moveTo>
                <a:lnTo>
                  <a:pt x="1736126" y="0"/>
                </a:lnTo>
                <a:cubicBezTo>
                  <a:pt x="1755670" y="0"/>
                  <a:pt x="1771514" y="15844"/>
                  <a:pt x="1771514" y="35388"/>
                </a:cubicBezTo>
                <a:lnTo>
                  <a:pt x="1771514" y="316267"/>
                </a:lnTo>
                <a:lnTo>
                  <a:pt x="3670491" y="316267"/>
                </a:lnTo>
                <a:cubicBezTo>
                  <a:pt x="3677075" y="316267"/>
                  <a:pt x="3682412" y="321604"/>
                  <a:pt x="3682412" y="328188"/>
                </a:cubicBezTo>
                <a:lnTo>
                  <a:pt x="3682412" y="465007"/>
                </a:lnTo>
                <a:cubicBezTo>
                  <a:pt x="3682412" y="471591"/>
                  <a:pt x="3677075" y="476928"/>
                  <a:pt x="3670491" y="476928"/>
                </a:cubicBezTo>
                <a:lnTo>
                  <a:pt x="1762171" y="476928"/>
                </a:lnTo>
                <a:cubicBezTo>
                  <a:pt x="1758879" y="476928"/>
                  <a:pt x="1755899" y="475594"/>
                  <a:pt x="1753742" y="473437"/>
                </a:cubicBezTo>
                <a:lnTo>
                  <a:pt x="1752396" y="470189"/>
                </a:lnTo>
                <a:lnTo>
                  <a:pt x="1736126" y="476928"/>
                </a:lnTo>
                <a:lnTo>
                  <a:pt x="35388" y="476928"/>
                </a:lnTo>
                <a:cubicBezTo>
                  <a:pt x="15844" y="476928"/>
                  <a:pt x="0" y="461084"/>
                  <a:pt x="0" y="441540"/>
                </a:cubicBezTo>
                <a:lnTo>
                  <a:pt x="0" y="35388"/>
                </a:lnTo>
                <a:cubicBezTo>
                  <a:pt x="0" y="15844"/>
                  <a:pt x="15844" y="0"/>
                  <a:pt x="35388" y="0"/>
                </a:cubicBezTo>
                <a:close/>
              </a:path>
            </a:pathLst>
          </a:custGeom>
          <a:noFill/>
          <a:ln>
            <a:solidFill>
              <a:schemeClr val="tx1"/>
            </a:solidFill>
            <a:prstDash val="dash"/>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graphicFrame>
        <p:nvGraphicFramePr>
          <p:cNvPr id="23" name="Table 22">
            <a:extLst>
              <a:ext uri="{FF2B5EF4-FFF2-40B4-BE49-F238E27FC236}">
                <a16:creationId xmlns:a16="http://schemas.microsoft.com/office/drawing/2014/main" id="{0778B7D9-81BF-DF6E-DBF6-3C3141A9F921}"/>
              </a:ext>
            </a:extLst>
          </p:cNvPr>
          <p:cNvGraphicFramePr>
            <a:graphicFrameLocks noGrp="1"/>
          </p:cNvGraphicFramePr>
          <p:nvPr>
            <p:extLst>
              <p:ext uri="{D42A27DB-BD31-4B8C-83A1-F6EECF244321}">
                <p14:modId xmlns:p14="http://schemas.microsoft.com/office/powerpoint/2010/main" val="3221976499"/>
              </p:ext>
            </p:extLst>
          </p:nvPr>
        </p:nvGraphicFramePr>
        <p:xfrm>
          <a:off x="3005410" y="3372432"/>
          <a:ext cx="2647012" cy="1256061"/>
        </p:xfrm>
        <a:graphic>
          <a:graphicData uri="http://schemas.openxmlformats.org/drawingml/2006/table">
            <a:tbl>
              <a:tblPr firstRow="1" bandRow="1">
                <a:tableStyleId>{5940675A-B579-460E-94D1-54222C63F5DA}</a:tableStyleId>
              </a:tblPr>
              <a:tblGrid>
                <a:gridCol w="2647012">
                  <a:extLst>
                    <a:ext uri="{9D8B030D-6E8A-4147-A177-3AD203B41FA5}">
                      <a16:colId xmlns:a16="http://schemas.microsoft.com/office/drawing/2014/main" val="3406498931"/>
                    </a:ext>
                  </a:extLst>
                </a:gridCol>
              </a:tblGrid>
              <a:tr h="168013">
                <a:tc>
                  <a:txBody>
                    <a:bodyPr/>
                    <a:lstStyle/>
                    <a:p>
                      <a:pPr algn="ctr"/>
                      <a:r>
                        <a:rPr lang="en-GB" sz="1000" b="1" dirty="0" err="1">
                          <a:solidFill>
                            <a:schemeClr val="tx1"/>
                          </a:solidFill>
                          <a:latin typeface="Comic Sans MS" panose="030F0702030302020204" pitchFamily="66" charset="0"/>
                          <a:ea typeface="coffee+tea Medium" panose="02000603000000000000" pitchFamily="50" charset="0"/>
                        </a:rPr>
                        <a:t>Preferir</a:t>
                      </a:r>
                      <a:r>
                        <a:rPr lang="en-GB" sz="1000" b="1" dirty="0">
                          <a:solidFill>
                            <a:schemeClr val="tx1"/>
                          </a:solidFill>
                          <a:latin typeface="Comic Sans MS" panose="030F0702030302020204" pitchFamily="66" charset="0"/>
                          <a:ea typeface="coffee+tea Medium" panose="02000603000000000000" pitchFamily="50" charset="0"/>
                        </a:rPr>
                        <a:t> (to prefer)</a:t>
                      </a:r>
                    </a:p>
                  </a:txBody>
                  <a:tcPr>
                    <a:solidFill>
                      <a:schemeClr val="bg1">
                        <a:lumMod val="85000"/>
                      </a:schemeClr>
                    </a:solidFill>
                  </a:tcPr>
                </a:tc>
                <a:extLst>
                  <a:ext uri="{0D108BD9-81ED-4DB2-BD59-A6C34878D82A}">
                    <a16:rowId xmlns:a16="http://schemas.microsoft.com/office/drawing/2014/main" val="4046620723"/>
                  </a:ext>
                </a:extLst>
              </a:tr>
              <a:tr h="1012221">
                <a:tc>
                  <a:txBody>
                    <a:bodyPr/>
                    <a:lstStyle/>
                    <a:p>
                      <a:pPr>
                        <a:spcBef>
                          <a:spcPts val="0"/>
                        </a:spcBef>
                      </a:pPr>
                      <a:endParaRPr lang="en-GB" sz="1000" baseline="0" dirty="0">
                        <a:solidFill>
                          <a:schemeClr val="tx1"/>
                        </a:solidFill>
                        <a:latin typeface="Comic Sans MS" panose="030F0702030302020204" pitchFamily="66" charset="0"/>
                        <a:ea typeface="coffee+tea Medium" panose="02000603000000000000" pitchFamily="50" charset="0"/>
                      </a:endParaRPr>
                    </a:p>
                  </a:txBody>
                  <a:tcPr>
                    <a:solidFill>
                      <a:schemeClr val="bg1"/>
                    </a:solidFill>
                  </a:tcPr>
                </a:tc>
                <a:extLst>
                  <a:ext uri="{0D108BD9-81ED-4DB2-BD59-A6C34878D82A}">
                    <a16:rowId xmlns:a16="http://schemas.microsoft.com/office/drawing/2014/main" val="4066378011"/>
                  </a:ext>
                </a:extLst>
              </a:tr>
            </a:tbl>
          </a:graphicData>
        </a:graphic>
      </p:graphicFrame>
      <p:sp>
        <p:nvSpPr>
          <p:cNvPr id="24" name="TextBox 23">
            <a:extLst>
              <a:ext uri="{FF2B5EF4-FFF2-40B4-BE49-F238E27FC236}">
                <a16:creationId xmlns:a16="http://schemas.microsoft.com/office/drawing/2014/main" id="{148C7E5B-F08F-1EEE-95DC-2AD9AD8789A9}"/>
              </a:ext>
            </a:extLst>
          </p:cNvPr>
          <p:cNvSpPr txBox="1"/>
          <p:nvPr/>
        </p:nvSpPr>
        <p:spPr>
          <a:xfrm>
            <a:off x="3028570" y="3612582"/>
            <a:ext cx="1284149" cy="1015663"/>
          </a:xfrm>
          <a:prstGeom prst="rect">
            <a:avLst/>
          </a:prstGeom>
          <a:noFill/>
        </p:spPr>
        <p:txBody>
          <a:bodyPr wrap="square">
            <a:spAutoFit/>
          </a:bodyPr>
          <a:lstStyle/>
          <a:p>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Yo </a:t>
            </a:r>
            <a:r>
              <a:rPr lang="es-ES" sz="1000" b="1" dirty="0">
                <a:effectLst/>
                <a:latin typeface="Comic Sans MS" panose="030F0702030302020204" pitchFamily="66" charset="0"/>
                <a:ea typeface="coffee+tea Medium" panose="02000603000000000000" pitchFamily="50" charset="0"/>
                <a:cs typeface="Times New Roman" panose="02020603050405020304" pitchFamily="18" charset="0"/>
              </a:rPr>
              <a:t>prefiero</a:t>
            </a:r>
          </a:p>
          <a:p>
            <a:r>
              <a:rPr lang="es-ES" sz="1000" b="1" i="1" dirty="0">
                <a:latin typeface="Comic Sans MS" panose="030F0702030302020204" pitchFamily="66" charset="0"/>
                <a:ea typeface="coffee+tea Medium" panose="02000603000000000000" pitchFamily="50" charset="0"/>
                <a:cs typeface="Times New Roman" panose="02020603050405020304" pitchFamily="18" charset="0"/>
              </a:rPr>
              <a:t>   </a:t>
            </a:r>
            <a:r>
              <a:rPr lang="es-ES" sz="1000" i="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I </a:t>
            </a:r>
            <a:r>
              <a:rPr lang="es-ES" sz="1000" i="1" dirty="0" err="1">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prefer</a:t>
            </a:r>
            <a:endParaRPr lang="es-ES" sz="1000" i="1" dirty="0">
              <a:solidFill>
                <a:schemeClr val="tx1">
                  <a:lumMod val="50000"/>
                  <a:lumOff val="50000"/>
                </a:schemeClr>
              </a:solidFill>
              <a:effectLst/>
              <a:latin typeface="Comic Sans MS" panose="030F0702030302020204" pitchFamily="66" charset="0"/>
              <a:ea typeface="coffee+tea Medium" panose="02000603000000000000" pitchFamily="50" charset="0"/>
              <a:cs typeface="Times New Roman" panose="02020603050405020304" pitchFamily="18" charset="0"/>
            </a:endParaRPr>
          </a:p>
          <a:p>
            <a:r>
              <a:rPr lang="es-ES" sz="1000" dirty="0">
                <a:latin typeface="Comic Sans MS" panose="030F0702030302020204" pitchFamily="66" charset="0"/>
                <a:ea typeface="coffee+tea Medium" panose="02000603000000000000" pitchFamily="50" charset="0"/>
                <a:cs typeface="Times New Roman" panose="02020603050405020304" pitchFamily="18" charset="0"/>
              </a:rPr>
              <a:t>Tú </a:t>
            </a:r>
            <a:r>
              <a:rPr lang="es-ES" sz="1000" b="1" dirty="0">
                <a:latin typeface="Comic Sans MS" panose="030F0702030302020204" pitchFamily="66" charset="0"/>
                <a:ea typeface="coffee+tea Medium" panose="02000603000000000000" pitchFamily="50" charset="0"/>
                <a:cs typeface="Times New Roman" panose="02020603050405020304" pitchFamily="18" charset="0"/>
              </a:rPr>
              <a:t>prefieres</a:t>
            </a:r>
          </a:p>
          <a:p>
            <a:r>
              <a:rPr lang="es-ES" sz="1000" b="1" i="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   </a:t>
            </a:r>
            <a:r>
              <a:rPr lang="es-ES" sz="1000" i="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You </a:t>
            </a:r>
            <a:r>
              <a:rPr lang="es-ES" sz="1000" i="1" dirty="0" err="1">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prefer</a:t>
            </a:r>
            <a:endParaRPr lang="es-ES" sz="1000" b="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endParaRPr>
          </a:p>
          <a:p>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Él/ella </a:t>
            </a:r>
            <a:r>
              <a:rPr lang="es-ES" sz="1000" b="1" dirty="0">
                <a:effectLst/>
                <a:latin typeface="Comic Sans MS" panose="030F0702030302020204" pitchFamily="66" charset="0"/>
                <a:ea typeface="coffee+tea Medium" panose="02000603000000000000" pitchFamily="50" charset="0"/>
                <a:cs typeface="Times New Roman" panose="02020603050405020304" pitchFamily="18" charset="0"/>
              </a:rPr>
              <a:t>prefiere</a:t>
            </a:r>
          </a:p>
          <a:p>
            <a:r>
              <a:rPr lang="es-ES" sz="1000" b="1" i="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   </a:t>
            </a:r>
            <a:r>
              <a:rPr lang="es-ES" sz="1000" i="1" dirty="0">
                <a:solidFill>
                  <a:schemeClr val="tx1">
                    <a:lumMod val="50000"/>
                    <a:lumOff val="50000"/>
                  </a:schemeClr>
                </a:solidFill>
                <a:effectLst/>
                <a:latin typeface="Comic Sans MS" panose="030F0702030302020204" pitchFamily="66" charset="0"/>
                <a:ea typeface="coffee+tea Medium" panose="02000603000000000000" pitchFamily="50" charset="0"/>
                <a:cs typeface="Times New Roman" panose="02020603050405020304" pitchFamily="18" charset="0"/>
              </a:rPr>
              <a:t>He/</a:t>
            </a:r>
            <a:r>
              <a:rPr lang="es-ES" sz="1000" i="1" dirty="0" err="1">
                <a:solidFill>
                  <a:schemeClr val="tx1">
                    <a:lumMod val="50000"/>
                    <a:lumOff val="50000"/>
                  </a:schemeClr>
                </a:solidFill>
                <a:effectLst/>
                <a:latin typeface="Comic Sans MS" panose="030F0702030302020204" pitchFamily="66" charset="0"/>
                <a:ea typeface="coffee+tea Medium" panose="02000603000000000000" pitchFamily="50" charset="0"/>
                <a:cs typeface="Times New Roman" panose="02020603050405020304" pitchFamily="18" charset="0"/>
              </a:rPr>
              <a:t>she</a:t>
            </a:r>
            <a:r>
              <a:rPr lang="es-ES" sz="1000" i="1" dirty="0">
                <a:solidFill>
                  <a:schemeClr val="tx1">
                    <a:lumMod val="50000"/>
                    <a:lumOff val="50000"/>
                  </a:schemeClr>
                </a:solidFill>
                <a:effectLst/>
                <a:latin typeface="Comic Sans MS" panose="030F0702030302020204" pitchFamily="66" charset="0"/>
                <a:ea typeface="coffee+tea Medium" panose="02000603000000000000" pitchFamily="50" charset="0"/>
                <a:cs typeface="Times New Roman" panose="02020603050405020304" pitchFamily="18" charset="0"/>
              </a:rPr>
              <a:t> </a:t>
            </a:r>
            <a:r>
              <a:rPr lang="es-ES" sz="1000" i="1" dirty="0" err="1">
                <a:solidFill>
                  <a:schemeClr val="tx1">
                    <a:lumMod val="50000"/>
                    <a:lumOff val="50000"/>
                  </a:schemeClr>
                </a:solidFill>
                <a:effectLst/>
                <a:latin typeface="Comic Sans MS" panose="030F0702030302020204" pitchFamily="66" charset="0"/>
                <a:ea typeface="coffee+tea Medium" panose="02000603000000000000" pitchFamily="50" charset="0"/>
                <a:cs typeface="Times New Roman" panose="02020603050405020304" pitchFamily="18" charset="0"/>
              </a:rPr>
              <a:t>prefers</a:t>
            </a:r>
            <a:endParaRPr lang="es-ES" sz="1000" b="1" dirty="0">
              <a:solidFill>
                <a:schemeClr val="tx1">
                  <a:lumMod val="50000"/>
                  <a:lumOff val="50000"/>
                </a:schemeClr>
              </a:solidFill>
              <a:effectLst/>
              <a:latin typeface="Comic Sans MS" panose="030F0702030302020204" pitchFamily="66" charset="0"/>
              <a:ea typeface="coffee+tea Medium" panose="02000603000000000000" pitchFamily="50" charset="0"/>
              <a:cs typeface="Times New Roman" panose="02020603050405020304" pitchFamily="18" charset="0"/>
            </a:endParaRPr>
          </a:p>
        </p:txBody>
      </p:sp>
      <p:sp>
        <p:nvSpPr>
          <p:cNvPr id="25" name="TextBox 24">
            <a:extLst>
              <a:ext uri="{FF2B5EF4-FFF2-40B4-BE49-F238E27FC236}">
                <a16:creationId xmlns:a16="http://schemas.microsoft.com/office/drawing/2014/main" id="{D0BF31FF-C4E6-8F7C-67D2-AFA666982E7A}"/>
              </a:ext>
            </a:extLst>
          </p:cNvPr>
          <p:cNvSpPr txBox="1"/>
          <p:nvPr/>
        </p:nvSpPr>
        <p:spPr>
          <a:xfrm>
            <a:off x="4279671" y="3636353"/>
            <a:ext cx="1471773" cy="1015663"/>
          </a:xfrm>
          <a:prstGeom prst="rect">
            <a:avLst/>
          </a:prstGeom>
          <a:noFill/>
        </p:spPr>
        <p:txBody>
          <a:bodyPr wrap="square">
            <a:spAutoFit/>
          </a:bodyPr>
          <a:lstStyle/>
          <a:p>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Nosotros </a:t>
            </a:r>
            <a:r>
              <a:rPr lang="es-ES" sz="1000" b="1" dirty="0">
                <a:effectLst/>
                <a:latin typeface="Comic Sans MS" panose="030F0702030302020204" pitchFamily="66" charset="0"/>
                <a:ea typeface="coffee+tea Medium" panose="02000603000000000000" pitchFamily="50" charset="0"/>
                <a:cs typeface="Times New Roman" panose="02020603050405020304" pitchFamily="18" charset="0"/>
              </a:rPr>
              <a:t>preferimos</a:t>
            </a:r>
          </a:p>
          <a:p>
            <a:r>
              <a:rPr lang="es-ES" sz="1000" b="1" i="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   </a:t>
            </a:r>
            <a:r>
              <a:rPr lang="es-ES" sz="1000" i="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We </a:t>
            </a:r>
            <a:r>
              <a:rPr lang="es-ES" sz="1000" i="1" dirty="0" err="1">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prefer</a:t>
            </a:r>
            <a:endParaRPr lang="es-ES" sz="1000" i="1" dirty="0">
              <a:solidFill>
                <a:schemeClr val="tx1">
                  <a:lumMod val="50000"/>
                  <a:lumOff val="50000"/>
                </a:schemeClr>
              </a:solidFill>
              <a:effectLst/>
              <a:latin typeface="Comic Sans MS" panose="030F0702030302020204" pitchFamily="66" charset="0"/>
              <a:ea typeface="coffee+tea Medium" panose="02000603000000000000" pitchFamily="50" charset="0"/>
              <a:cs typeface="Times New Roman" panose="02020603050405020304" pitchFamily="18" charset="0"/>
            </a:endParaRPr>
          </a:p>
          <a:p>
            <a:r>
              <a:rPr lang="es-ES" sz="1000" dirty="0">
                <a:latin typeface="Comic Sans MS" panose="030F0702030302020204" pitchFamily="66" charset="0"/>
                <a:ea typeface="coffee+tea Medium" panose="02000603000000000000" pitchFamily="50" charset="0"/>
                <a:cs typeface="Times New Roman" panose="02020603050405020304" pitchFamily="18" charset="0"/>
              </a:rPr>
              <a:t>Vosotros </a:t>
            </a:r>
            <a:r>
              <a:rPr lang="es-ES" sz="1000" b="1" dirty="0">
                <a:latin typeface="Comic Sans MS" panose="030F0702030302020204" pitchFamily="66" charset="0"/>
                <a:ea typeface="coffee+tea Medium" panose="02000603000000000000" pitchFamily="50" charset="0"/>
                <a:cs typeface="Times New Roman" panose="02020603050405020304" pitchFamily="18" charset="0"/>
              </a:rPr>
              <a:t>preferís</a:t>
            </a:r>
          </a:p>
          <a:p>
            <a:r>
              <a:rPr lang="es-ES" sz="1000" b="1" i="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   </a:t>
            </a:r>
            <a:r>
              <a:rPr lang="es-ES" sz="1000" i="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You </a:t>
            </a:r>
            <a:r>
              <a:rPr lang="es-ES" sz="1000" i="1" dirty="0" err="1">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all</a:t>
            </a:r>
            <a:r>
              <a:rPr lang="es-ES" sz="1000" i="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 </a:t>
            </a:r>
            <a:r>
              <a:rPr lang="es-ES" sz="1000" i="1" dirty="0" err="1">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prefer</a:t>
            </a:r>
            <a:endParaRPr lang="es-ES" sz="1000" b="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endParaRPr>
          </a:p>
          <a:p>
            <a:r>
              <a:rPr lang="es-ES" sz="1000" dirty="0">
                <a:effectLst/>
                <a:latin typeface="Comic Sans MS" panose="030F0702030302020204" pitchFamily="66" charset="0"/>
                <a:ea typeface="coffee+tea Medium" panose="02000603000000000000" pitchFamily="50" charset="0"/>
                <a:cs typeface="Times New Roman" panose="02020603050405020304" pitchFamily="18" charset="0"/>
              </a:rPr>
              <a:t>Ellos </a:t>
            </a:r>
            <a:r>
              <a:rPr lang="es-ES" sz="1000" b="1" dirty="0">
                <a:latin typeface="Comic Sans MS" panose="030F0702030302020204" pitchFamily="66" charset="0"/>
                <a:ea typeface="coffee+tea Medium" panose="02000603000000000000" pitchFamily="50" charset="0"/>
                <a:cs typeface="Times New Roman" panose="02020603050405020304" pitchFamily="18" charset="0"/>
              </a:rPr>
              <a:t>prefieren</a:t>
            </a:r>
            <a:endParaRPr lang="es-ES" sz="1000" b="1" dirty="0">
              <a:effectLst/>
              <a:latin typeface="Comic Sans MS" panose="030F0702030302020204" pitchFamily="66" charset="0"/>
              <a:ea typeface="coffee+tea Medium" panose="02000603000000000000" pitchFamily="50" charset="0"/>
              <a:cs typeface="Times New Roman" panose="02020603050405020304" pitchFamily="18" charset="0"/>
            </a:endParaRPr>
          </a:p>
          <a:p>
            <a:r>
              <a:rPr lang="es-ES" sz="1000" b="1" i="1" dirty="0">
                <a:solidFill>
                  <a:schemeClr val="tx1">
                    <a:lumMod val="50000"/>
                    <a:lumOff val="50000"/>
                  </a:schemeClr>
                </a:solidFill>
                <a:latin typeface="Comic Sans MS" panose="030F0702030302020204" pitchFamily="66" charset="0"/>
                <a:ea typeface="coffee+tea Medium" panose="02000603000000000000" pitchFamily="50" charset="0"/>
                <a:cs typeface="Times New Roman" panose="02020603050405020304" pitchFamily="18" charset="0"/>
              </a:rPr>
              <a:t>   </a:t>
            </a:r>
            <a:r>
              <a:rPr lang="es-ES" sz="1000" i="1" dirty="0" err="1">
                <a:solidFill>
                  <a:schemeClr val="tx1">
                    <a:lumMod val="50000"/>
                    <a:lumOff val="50000"/>
                  </a:schemeClr>
                </a:solidFill>
                <a:effectLst/>
                <a:latin typeface="Comic Sans MS" panose="030F0702030302020204" pitchFamily="66" charset="0"/>
                <a:ea typeface="coffee+tea Medium" panose="02000603000000000000" pitchFamily="50" charset="0"/>
                <a:cs typeface="Times New Roman" panose="02020603050405020304" pitchFamily="18" charset="0"/>
              </a:rPr>
              <a:t>They</a:t>
            </a:r>
            <a:r>
              <a:rPr lang="es-ES" sz="1000" i="1" dirty="0">
                <a:solidFill>
                  <a:schemeClr val="tx1">
                    <a:lumMod val="50000"/>
                    <a:lumOff val="50000"/>
                  </a:schemeClr>
                </a:solidFill>
                <a:effectLst/>
                <a:latin typeface="Comic Sans MS" panose="030F0702030302020204" pitchFamily="66" charset="0"/>
                <a:ea typeface="coffee+tea Medium" panose="02000603000000000000" pitchFamily="50" charset="0"/>
                <a:cs typeface="Times New Roman" panose="02020603050405020304" pitchFamily="18" charset="0"/>
              </a:rPr>
              <a:t> </a:t>
            </a:r>
            <a:r>
              <a:rPr lang="es-ES" sz="1000" i="1" dirty="0" err="1">
                <a:solidFill>
                  <a:schemeClr val="tx1">
                    <a:lumMod val="50000"/>
                    <a:lumOff val="50000"/>
                  </a:schemeClr>
                </a:solidFill>
                <a:effectLst/>
                <a:latin typeface="Comic Sans MS" panose="030F0702030302020204" pitchFamily="66" charset="0"/>
                <a:ea typeface="coffee+tea Medium" panose="02000603000000000000" pitchFamily="50" charset="0"/>
                <a:cs typeface="Times New Roman" panose="02020603050405020304" pitchFamily="18" charset="0"/>
              </a:rPr>
              <a:t>prefer</a:t>
            </a:r>
            <a:endParaRPr lang="es-ES" sz="1000" b="1" dirty="0">
              <a:solidFill>
                <a:schemeClr val="tx1">
                  <a:lumMod val="50000"/>
                  <a:lumOff val="50000"/>
                </a:schemeClr>
              </a:solidFill>
              <a:effectLst/>
              <a:latin typeface="Comic Sans MS" panose="030F0702030302020204" pitchFamily="66" charset="0"/>
              <a:ea typeface="coffee+tea Medium" panose="02000603000000000000" pitchFamily="50" charset="0"/>
              <a:cs typeface="Times New Roman" panose="02020603050405020304" pitchFamily="18" charset="0"/>
            </a:endParaRPr>
          </a:p>
        </p:txBody>
      </p:sp>
      <p:sp>
        <p:nvSpPr>
          <p:cNvPr id="28" name="Freeform: Shape 27">
            <a:extLst>
              <a:ext uri="{FF2B5EF4-FFF2-40B4-BE49-F238E27FC236}">
                <a16:creationId xmlns:a16="http://schemas.microsoft.com/office/drawing/2014/main" id="{F5CC0796-723E-C5BF-C554-CFDEA4AFC6C7}"/>
              </a:ext>
            </a:extLst>
          </p:cNvPr>
          <p:cNvSpPr/>
          <p:nvPr/>
        </p:nvSpPr>
        <p:spPr>
          <a:xfrm>
            <a:off x="3075221" y="3655055"/>
            <a:ext cx="2506316" cy="938862"/>
          </a:xfrm>
          <a:custGeom>
            <a:avLst/>
            <a:gdLst>
              <a:gd name="connsiteX0" fmla="*/ 35388 w 3682412"/>
              <a:gd name="connsiteY0" fmla="*/ 0 h 476928"/>
              <a:gd name="connsiteX1" fmla="*/ 1736126 w 3682412"/>
              <a:gd name="connsiteY1" fmla="*/ 0 h 476928"/>
              <a:gd name="connsiteX2" fmla="*/ 1771514 w 3682412"/>
              <a:gd name="connsiteY2" fmla="*/ 35388 h 476928"/>
              <a:gd name="connsiteX3" fmla="*/ 1771514 w 3682412"/>
              <a:gd name="connsiteY3" fmla="*/ 316267 h 476928"/>
              <a:gd name="connsiteX4" fmla="*/ 3670491 w 3682412"/>
              <a:gd name="connsiteY4" fmla="*/ 316267 h 476928"/>
              <a:gd name="connsiteX5" fmla="*/ 3682412 w 3682412"/>
              <a:gd name="connsiteY5" fmla="*/ 328188 h 476928"/>
              <a:gd name="connsiteX6" fmla="*/ 3682412 w 3682412"/>
              <a:gd name="connsiteY6" fmla="*/ 465007 h 476928"/>
              <a:gd name="connsiteX7" fmla="*/ 3670491 w 3682412"/>
              <a:gd name="connsiteY7" fmla="*/ 476928 h 476928"/>
              <a:gd name="connsiteX8" fmla="*/ 1762171 w 3682412"/>
              <a:gd name="connsiteY8" fmla="*/ 476928 h 476928"/>
              <a:gd name="connsiteX9" fmla="*/ 1753742 w 3682412"/>
              <a:gd name="connsiteY9" fmla="*/ 473437 h 476928"/>
              <a:gd name="connsiteX10" fmla="*/ 1752396 w 3682412"/>
              <a:gd name="connsiteY10" fmla="*/ 470189 h 476928"/>
              <a:gd name="connsiteX11" fmla="*/ 1736126 w 3682412"/>
              <a:gd name="connsiteY11" fmla="*/ 476928 h 476928"/>
              <a:gd name="connsiteX12" fmla="*/ 35388 w 3682412"/>
              <a:gd name="connsiteY12" fmla="*/ 476928 h 476928"/>
              <a:gd name="connsiteX13" fmla="*/ 0 w 3682412"/>
              <a:gd name="connsiteY13" fmla="*/ 441540 h 476928"/>
              <a:gd name="connsiteX14" fmla="*/ 0 w 3682412"/>
              <a:gd name="connsiteY14" fmla="*/ 35388 h 476928"/>
              <a:gd name="connsiteX15" fmla="*/ 35388 w 3682412"/>
              <a:gd name="connsiteY15" fmla="*/ 0 h 476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82412" h="476928">
                <a:moveTo>
                  <a:pt x="35388" y="0"/>
                </a:moveTo>
                <a:lnTo>
                  <a:pt x="1736126" y="0"/>
                </a:lnTo>
                <a:cubicBezTo>
                  <a:pt x="1755670" y="0"/>
                  <a:pt x="1771514" y="15844"/>
                  <a:pt x="1771514" y="35388"/>
                </a:cubicBezTo>
                <a:lnTo>
                  <a:pt x="1771514" y="316267"/>
                </a:lnTo>
                <a:lnTo>
                  <a:pt x="3670491" y="316267"/>
                </a:lnTo>
                <a:cubicBezTo>
                  <a:pt x="3677075" y="316267"/>
                  <a:pt x="3682412" y="321604"/>
                  <a:pt x="3682412" y="328188"/>
                </a:cubicBezTo>
                <a:lnTo>
                  <a:pt x="3682412" y="465007"/>
                </a:lnTo>
                <a:cubicBezTo>
                  <a:pt x="3682412" y="471591"/>
                  <a:pt x="3677075" y="476928"/>
                  <a:pt x="3670491" y="476928"/>
                </a:cubicBezTo>
                <a:lnTo>
                  <a:pt x="1762171" y="476928"/>
                </a:lnTo>
                <a:cubicBezTo>
                  <a:pt x="1758879" y="476928"/>
                  <a:pt x="1755899" y="475594"/>
                  <a:pt x="1753742" y="473437"/>
                </a:cubicBezTo>
                <a:lnTo>
                  <a:pt x="1752396" y="470189"/>
                </a:lnTo>
                <a:lnTo>
                  <a:pt x="1736126" y="476928"/>
                </a:lnTo>
                <a:lnTo>
                  <a:pt x="35388" y="476928"/>
                </a:lnTo>
                <a:cubicBezTo>
                  <a:pt x="15844" y="476928"/>
                  <a:pt x="0" y="461084"/>
                  <a:pt x="0" y="441540"/>
                </a:cubicBezTo>
                <a:lnTo>
                  <a:pt x="0" y="35388"/>
                </a:lnTo>
                <a:cubicBezTo>
                  <a:pt x="0" y="15844"/>
                  <a:pt x="15844" y="0"/>
                  <a:pt x="35388" y="0"/>
                </a:cubicBezTo>
                <a:close/>
              </a:path>
            </a:pathLst>
          </a:custGeom>
          <a:noFill/>
          <a:ln>
            <a:solidFill>
              <a:schemeClr val="tx1"/>
            </a:solidFill>
            <a:prstDash val="dash"/>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pic>
        <p:nvPicPr>
          <p:cNvPr id="30" name="Picture 29" descr="A white boot with black background&#10;&#10;Description automatically generated">
            <a:extLst>
              <a:ext uri="{FF2B5EF4-FFF2-40B4-BE49-F238E27FC236}">
                <a16:creationId xmlns:a16="http://schemas.microsoft.com/office/drawing/2014/main" id="{A950DEB8-F4A4-8D85-D7B6-9E62648275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85482" y="3761928"/>
            <a:ext cx="893599" cy="893599"/>
          </a:xfrm>
          <a:prstGeom prst="rect">
            <a:avLst/>
          </a:prstGeom>
        </p:spPr>
      </p:pic>
      <p:sp>
        <p:nvSpPr>
          <p:cNvPr id="37" name="Rectangle 2">
            <a:extLst>
              <a:ext uri="{FF2B5EF4-FFF2-40B4-BE49-F238E27FC236}">
                <a16:creationId xmlns:a16="http://schemas.microsoft.com/office/drawing/2014/main" id="{E3457C79-B2B0-871B-2224-B730EDEC29B6}"/>
              </a:ext>
            </a:extLst>
          </p:cNvPr>
          <p:cNvSpPr/>
          <p:nvPr/>
        </p:nvSpPr>
        <p:spPr>
          <a:xfrm>
            <a:off x="3223" y="4906914"/>
            <a:ext cx="6864380" cy="204641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0" name="TextBox 39">
            <a:extLst>
              <a:ext uri="{FF2B5EF4-FFF2-40B4-BE49-F238E27FC236}">
                <a16:creationId xmlns:a16="http://schemas.microsoft.com/office/drawing/2014/main" id="{874A964D-CD53-460E-AF04-F9DCEE4581B6}"/>
              </a:ext>
            </a:extLst>
          </p:cNvPr>
          <p:cNvSpPr txBox="1"/>
          <p:nvPr/>
        </p:nvSpPr>
        <p:spPr>
          <a:xfrm>
            <a:off x="3224" y="4917048"/>
            <a:ext cx="6854776" cy="246221"/>
          </a:xfrm>
          <a:prstGeom prst="rect">
            <a:avLst/>
          </a:prstGeom>
          <a:noFill/>
        </p:spPr>
        <p:txBody>
          <a:bodyPr wrap="square" rtlCol="0">
            <a:spAutoFit/>
          </a:bodyPr>
          <a:lstStyle/>
          <a:p>
            <a:pPr algn="ctr"/>
            <a:r>
              <a:rPr lang="es-ES" sz="1000" b="1" u="sng" dirty="0">
                <a:latin typeface="Comic Sans MS" panose="030F0702030302020204" pitchFamily="66" charset="0"/>
              </a:rPr>
              <a:t>Reflexive </a:t>
            </a:r>
            <a:r>
              <a:rPr lang="es-ES" sz="1000" b="1" u="sng" dirty="0" err="1">
                <a:latin typeface="Comic Sans MS" panose="030F0702030302020204" pitchFamily="66" charset="0"/>
              </a:rPr>
              <a:t>verbs</a:t>
            </a:r>
            <a:r>
              <a:rPr lang="es-ES" sz="1000" b="1" u="sng" dirty="0">
                <a:latin typeface="Comic Sans MS" panose="030F0702030302020204" pitchFamily="66" charset="0"/>
              </a:rPr>
              <a:t> in Spanish</a:t>
            </a:r>
          </a:p>
        </p:txBody>
      </p:sp>
      <p:sp>
        <p:nvSpPr>
          <p:cNvPr id="57" name="CuadroTexto 53">
            <a:extLst>
              <a:ext uri="{FF2B5EF4-FFF2-40B4-BE49-F238E27FC236}">
                <a16:creationId xmlns:a16="http://schemas.microsoft.com/office/drawing/2014/main" id="{5C066E37-5FFA-F95A-305E-7DEB5E835770}"/>
              </a:ext>
            </a:extLst>
          </p:cNvPr>
          <p:cNvSpPr txBox="1"/>
          <p:nvPr/>
        </p:nvSpPr>
        <p:spPr>
          <a:xfrm>
            <a:off x="83743" y="5117018"/>
            <a:ext cx="6795954" cy="1785104"/>
          </a:xfrm>
          <a:prstGeom prst="rect">
            <a:avLst/>
          </a:prstGeom>
          <a:noFill/>
          <a:ln w="12700">
            <a:noFill/>
          </a:ln>
          <a:effectLst/>
        </p:spPr>
        <p:txBody>
          <a:bodyPr wrap="square" rtlCol="0">
            <a:spAutoFit/>
          </a:bodyPr>
          <a:lstStyle/>
          <a:p>
            <a:pPr>
              <a:spcAft>
                <a:spcPts val="0"/>
              </a:spcAft>
            </a:pPr>
            <a:r>
              <a:rPr lang="es-ES" sz="1000" dirty="0">
                <a:effectLst/>
                <a:latin typeface="Comic Sans MS" panose="030F0702030302020204" pitchFamily="66" charset="0"/>
                <a:ea typeface="Calibri" panose="020F0502020204030204" pitchFamily="34" charset="0"/>
                <a:cs typeface="Times New Roman" panose="02020603050405020304" pitchFamily="18" charset="0"/>
              </a:rPr>
              <a:t>Reflexive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verbs</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are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used</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when a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person</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performs</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an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action</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to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or</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for</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him</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herself</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You can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always</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identify</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reflexive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verbs</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by</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looking</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at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their</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inifinitive</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which</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always</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end</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in “se” (despertarse, vestirse, lavarse,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etc</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Also</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reflexive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verbs</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always</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include</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a reflexive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pronoun</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Examples</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a:t>
            </a:r>
          </a:p>
          <a:p>
            <a:pPr>
              <a:spcAft>
                <a:spcPts val="0"/>
              </a:spcAft>
            </a:pPr>
            <a:endParaRPr lang="es-ES" sz="1000" b="1"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s-ES" sz="1000" b="1" u="sng" dirty="0">
                <a:latin typeface="Comic Sans MS" panose="030F0702030302020204" pitchFamily="66" charset="0"/>
                <a:ea typeface="Calibri" panose="020F0502020204030204" pitchFamily="34" charset="0"/>
                <a:cs typeface="Times New Roman" panose="02020603050405020304" pitchFamily="18" charset="0"/>
              </a:rPr>
              <a:t>Lavarse (to </a:t>
            </a:r>
            <a:r>
              <a:rPr lang="es-ES" sz="1000" b="1" u="sng" dirty="0" err="1">
                <a:latin typeface="Comic Sans MS" panose="030F0702030302020204" pitchFamily="66" charset="0"/>
                <a:ea typeface="Calibri" panose="020F0502020204030204" pitchFamily="34" charset="0"/>
                <a:cs typeface="Times New Roman" panose="02020603050405020304" pitchFamily="18" charset="0"/>
              </a:rPr>
              <a:t>wash</a:t>
            </a:r>
            <a:r>
              <a:rPr lang="es-ES" sz="1000" b="1" u="sng" dirty="0">
                <a:latin typeface="Comic Sans MS" panose="030F0702030302020204" pitchFamily="66" charset="0"/>
                <a:ea typeface="Calibri" panose="020F0502020204030204" pitchFamily="34" charset="0"/>
                <a:cs typeface="Times New Roman" panose="02020603050405020304" pitchFamily="18" charset="0"/>
              </a:rPr>
              <a:t> </a:t>
            </a:r>
            <a:r>
              <a:rPr lang="es-ES" sz="1000" b="1" u="sng" dirty="0" err="1">
                <a:latin typeface="Comic Sans MS" panose="030F0702030302020204" pitchFamily="66" charset="0"/>
                <a:ea typeface="Calibri" panose="020F0502020204030204" pitchFamily="34" charset="0"/>
                <a:cs typeface="Times New Roman" panose="02020603050405020304" pitchFamily="18" charset="0"/>
              </a:rPr>
              <a:t>oneself</a:t>
            </a:r>
            <a:r>
              <a:rPr lang="es-ES" sz="1000" b="1" u="sng" dirty="0">
                <a:latin typeface="Comic Sans MS" panose="030F0702030302020204" pitchFamily="66" charset="0"/>
                <a:ea typeface="Calibri" panose="020F0502020204030204" pitchFamily="34" charset="0"/>
                <a:cs typeface="Times New Roman" panose="02020603050405020304" pitchFamily="18" charset="0"/>
              </a:rPr>
              <a:t>)</a:t>
            </a:r>
          </a:p>
          <a:p>
            <a:pPr marL="171450" indent="-171450">
              <a:spcAft>
                <a:spcPts val="0"/>
              </a:spcAft>
              <a:buFont typeface="Arial" panose="020B0604020202020204" pitchFamily="34" charset="0"/>
              <a:buChar char="•"/>
            </a:pPr>
            <a:r>
              <a:rPr lang="es-ES" sz="1000" dirty="0">
                <a:latin typeface="Comic Sans MS" panose="030F0702030302020204" pitchFamily="66" charset="0"/>
                <a:ea typeface="Calibri" panose="020F0502020204030204" pitchFamily="34" charset="0"/>
                <a:cs typeface="Times New Roman" panose="02020603050405020304" pitchFamily="18" charset="0"/>
              </a:rPr>
              <a:t>Yo </a:t>
            </a:r>
            <a:r>
              <a:rPr lang="es-ES" sz="1000" b="1" dirty="0">
                <a:latin typeface="Comic Sans MS" panose="030F0702030302020204" pitchFamily="66" charset="0"/>
                <a:ea typeface="Calibri" panose="020F0502020204030204" pitchFamily="34" charset="0"/>
                <a:cs typeface="Times New Roman" panose="02020603050405020304" pitchFamily="18" charset="0"/>
              </a:rPr>
              <a:t>me</a:t>
            </a:r>
            <a:r>
              <a:rPr lang="es-ES" sz="1000" dirty="0">
                <a:latin typeface="Comic Sans MS" panose="030F0702030302020204" pitchFamily="66" charset="0"/>
                <a:ea typeface="Calibri" panose="020F0502020204030204" pitchFamily="34" charset="0"/>
                <a:cs typeface="Times New Roman" panose="02020603050405020304" pitchFamily="18" charset="0"/>
              </a:rPr>
              <a:t> lavo</a:t>
            </a:r>
          </a:p>
          <a:p>
            <a:pPr marL="171450" indent="-171450">
              <a:spcAft>
                <a:spcPts val="0"/>
              </a:spcAft>
              <a:buFont typeface="Arial" panose="020B0604020202020204" pitchFamily="34" charset="0"/>
              <a:buChar char="•"/>
            </a:pPr>
            <a:r>
              <a:rPr lang="es-ES" sz="1000" dirty="0">
                <a:effectLst/>
                <a:latin typeface="Comic Sans MS" panose="030F0702030302020204" pitchFamily="66" charset="0"/>
                <a:ea typeface="Calibri" panose="020F0502020204030204" pitchFamily="34" charset="0"/>
                <a:cs typeface="Times New Roman" panose="02020603050405020304" pitchFamily="18" charset="0"/>
              </a:rPr>
              <a:t>Tú </a:t>
            </a:r>
            <a:r>
              <a:rPr lang="es-ES" sz="1000" b="1" dirty="0">
                <a:effectLst/>
                <a:latin typeface="Comic Sans MS" panose="030F0702030302020204" pitchFamily="66" charset="0"/>
                <a:ea typeface="Calibri" panose="020F0502020204030204" pitchFamily="34" charset="0"/>
                <a:cs typeface="Times New Roman" panose="02020603050405020304" pitchFamily="18" charset="0"/>
              </a:rPr>
              <a:t>te</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lavas</a:t>
            </a:r>
          </a:p>
          <a:p>
            <a:pPr marL="171450" indent="-171450">
              <a:spcAft>
                <a:spcPts val="0"/>
              </a:spcAft>
              <a:buFont typeface="Arial" panose="020B0604020202020204" pitchFamily="34" charset="0"/>
              <a:buChar char="•"/>
            </a:pPr>
            <a:r>
              <a:rPr lang="es-ES" sz="1000" dirty="0">
                <a:latin typeface="Comic Sans MS" panose="030F0702030302020204" pitchFamily="66" charset="0"/>
                <a:ea typeface="Calibri" panose="020F0502020204030204" pitchFamily="34" charset="0"/>
                <a:cs typeface="Times New Roman" panose="02020603050405020304" pitchFamily="18" charset="0"/>
              </a:rPr>
              <a:t>Él </a:t>
            </a:r>
            <a:r>
              <a:rPr lang="es-ES" sz="1000" b="1" dirty="0">
                <a:latin typeface="Comic Sans MS" panose="030F0702030302020204" pitchFamily="66" charset="0"/>
                <a:ea typeface="Calibri" panose="020F0502020204030204" pitchFamily="34" charset="0"/>
                <a:cs typeface="Times New Roman" panose="02020603050405020304" pitchFamily="18" charset="0"/>
              </a:rPr>
              <a:t>se</a:t>
            </a:r>
            <a:r>
              <a:rPr lang="es-ES" sz="1000" dirty="0">
                <a:latin typeface="Comic Sans MS" panose="030F0702030302020204" pitchFamily="66" charset="0"/>
                <a:ea typeface="Calibri" panose="020F0502020204030204" pitchFamily="34" charset="0"/>
                <a:cs typeface="Times New Roman" panose="02020603050405020304" pitchFamily="18" charset="0"/>
              </a:rPr>
              <a:t> lava</a:t>
            </a:r>
          </a:p>
          <a:p>
            <a:pPr marL="171450" indent="-171450">
              <a:spcAft>
                <a:spcPts val="0"/>
              </a:spcAft>
              <a:buFont typeface="Arial" panose="020B0604020202020204" pitchFamily="34" charset="0"/>
              <a:buChar char="•"/>
            </a:pPr>
            <a:r>
              <a:rPr lang="es-ES" sz="1000" dirty="0">
                <a:effectLst/>
                <a:latin typeface="Comic Sans MS" panose="030F0702030302020204" pitchFamily="66" charset="0"/>
                <a:ea typeface="Calibri" panose="020F0502020204030204" pitchFamily="34" charset="0"/>
                <a:cs typeface="Times New Roman" panose="02020603050405020304" pitchFamily="18" charset="0"/>
              </a:rPr>
              <a:t>Nosotros </a:t>
            </a:r>
            <a:r>
              <a:rPr lang="es-ES" sz="1000" b="1" dirty="0">
                <a:effectLst/>
                <a:latin typeface="Comic Sans MS" panose="030F0702030302020204" pitchFamily="66" charset="0"/>
                <a:ea typeface="Calibri" panose="020F0502020204030204" pitchFamily="34" charset="0"/>
                <a:cs typeface="Times New Roman" panose="02020603050405020304" pitchFamily="18" charset="0"/>
              </a:rPr>
              <a:t>nos</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lavamos</a:t>
            </a:r>
          </a:p>
          <a:p>
            <a:pPr marL="171450" indent="-171450">
              <a:spcAft>
                <a:spcPts val="0"/>
              </a:spcAft>
              <a:buFont typeface="Arial" panose="020B0604020202020204" pitchFamily="34" charset="0"/>
              <a:buChar char="•"/>
            </a:pPr>
            <a:r>
              <a:rPr lang="es-ES" sz="1000" dirty="0">
                <a:latin typeface="Comic Sans MS" panose="030F0702030302020204" pitchFamily="66" charset="0"/>
                <a:ea typeface="Calibri" panose="020F0502020204030204" pitchFamily="34" charset="0"/>
                <a:cs typeface="Times New Roman" panose="02020603050405020304" pitchFamily="18" charset="0"/>
              </a:rPr>
              <a:t>Vosotros </a:t>
            </a:r>
            <a:r>
              <a:rPr lang="es-ES" sz="1000" b="1" dirty="0">
                <a:latin typeface="Comic Sans MS" panose="030F0702030302020204" pitchFamily="66" charset="0"/>
                <a:ea typeface="Calibri" panose="020F0502020204030204" pitchFamily="34" charset="0"/>
                <a:cs typeface="Times New Roman" panose="02020603050405020304" pitchFamily="18" charset="0"/>
              </a:rPr>
              <a:t>os</a:t>
            </a:r>
            <a:r>
              <a:rPr lang="es-ES" sz="1000" dirty="0">
                <a:latin typeface="Comic Sans MS" panose="030F0702030302020204" pitchFamily="66" charset="0"/>
                <a:ea typeface="Calibri" panose="020F0502020204030204" pitchFamily="34" charset="0"/>
                <a:cs typeface="Times New Roman" panose="02020603050405020304" pitchFamily="18" charset="0"/>
              </a:rPr>
              <a:t> laváis</a:t>
            </a:r>
          </a:p>
          <a:p>
            <a:pPr marL="171450" indent="-171450">
              <a:spcAft>
                <a:spcPts val="0"/>
              </a:spcAft>
              <a:buFont typeface="Arial" panose="020B0604020202020204" pitchFamily="34" charset="0"/>
              <a:buChar char="•"/>
            </a:pPr>
            <a:r>
              <a:rPr lang="es-ES" sz="1000" dirty="0">
                <a:effectLst/>
                <a:latin typeface="Comic Sans MS" panose="030F0702030302020204" pitchFamily="66" charset="0"/>
                <a:ea typeface="Calibri" panose="020F0502020204030204" pitchFamily="34" charset="0"/>
                <a:cs typeface="Times New Roman" panose="02020603050405020304" pitchFamily="18" charset="0"/>
              </a:rPr>
              <a:t>Ellos </a:t>
            </a:r>
            <a:r>
              <a:rPr lang="es-ES" sz="1000" b="1" dirty="0">
                <a:effectLst/>
                <a:latin typeface="Comic Sans MS" panose="030F0702030302020204" pitchFamily="66" charset="0"/>
                <a:ea typeface="Calibri" panose="020F0502020204030204" pitchFamily="34" charset="0"/>
                <a:cs typeface="Times New Roman" panose="02020603050405020304" pitchFamily="18" charset="0"/>
              </a:rPr>
              <a:t>se</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l</a:t>
            </a:r>
            <a:r>
              <a:rPr lang="es-ES" sz="1000" dirty="0">
                <a:latin typeface="Comic Sans MS" panose="030F0702030302020204" pitchFamily="66" charset="0"/>
                <a:ea typeface="Calibri" panose="020F0502020204030204" pitchFamily="34" charset="0"/>
                <a:cs typeface="Times New Roman" panose="02020603050405020304" pitchFamily="18" charset="0"/>
              </a:rPr>
              <a:t>avan</a:t>
            </a:r>
            <a:endParaRPr lang="es-ES" sz="1000"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58" name="CuadroTexto 55">
            <a:extLst>
              <a:ext uri="{FF2B5EF4-FFF2-40B4-BE49-F238E27FC236}">
                <a16:creationId xmlns:a16="http://schemas.microsoft.com/office/drawing/2014/main" id="{D99CEDBA-EB41-23D2-CCCA-87F90A613A9B}"/>
              </a:ext>
            </a:extLst>
          </p:cNvPr>
          <p:cNvSpPr txBox="1"/>
          <p:nvPr/>
        </p:nvSpPr>
        <p:spPr>
          <a:xfrm>
            <a:off x="1588295" y="5882844"/>
            <a:ext cx="1769555" cy="1015663"/>
          </a:xfrm>
          <a:prstGeom prst="rect">
            <a:avLst/>
          </a:prstGeom>
          <a:noFill/>
        </p:spPr>
        <p:txBody>
          <a:bodyPr wrap="square">
            <a:spAutoFit/>
          </a:bodyPr>
          <a:lstStyle/>
          <a:p>
            <a:pPr algn="just">
              <a:spcAft>
                <a:spcPts val="0"/>
              </a:spcAft>
            </a:pPr>
            <a:r>
              <a:rPr lang="es-ES" sz="1000" i="1" dirty="0">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I </a:t>
            </a:r>
            <a:r>
              <a:rPr lang="es-ES" sz="1000" i="1" dirty="0" err="1">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wash</a:t>
            </a:r>
            <a:r>
              <a:rPr lang="es-ES" sz="1000" i="1" dirty="0">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 </a:t>
            </a:r>
            <a:r>
              <a:rPr lang="es-ES" sz="1000" b="1" i="1" dirty="0" err="1">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myself</a:t>
            </a:r>
            <a:endParaRPr lang="es-ES" sz="1000" b="1" i="1" dirty="0">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just">
              <a:spcAft>
                <a:spcPts val="0"/>
              </a:spcAft>
            </a:pP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You </a:t>
            </a:r>
            <a:r>
              <a:rPr lang="es-ES" sz="1000" i="1" dirty="0" err="1">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wash</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 </a:t>
            </a:r>
            <a:r>
              <a:rPr lang="es-ES" sz="1000" b="1" i="1" dirty="0" err="1">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yourself</a:t>
            </a:r>
            <a:endParaRPr lang="es-ES" sz="1000" b="1"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endParaRPr>
          </a:p>
          <a:p>
            <a:pPr algn="just">
              <a:spcAft>
                <a:spcPts val="0"/>
              </a:spcAft>
            </a:pPr>
            <a:r>
              <a:rPr lang="es-ES" sz="1000" i="1" dirty="0">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He </a:t>
            </a:r>
            <a:r>
              <a:rPr lang="es-ES" sz="1000" i="1" dirty="0" err="1">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washes</a:t>
            </a:r>
            <a:r>
              <a:rPr lang="es-ES" sz="1000" i="1" dirty="0">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 </a:t>
            </a:r>
            <a:r>
              <a:rPr lang="es-ES" sz="1000" b="1" i="1" dirty="0" err="1">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himself</a:t>
            </a:r>
            <a:endParaRPr lang="es-ES" sz="1000" b="1" i="1" dirty="0">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just">
              <a:spcAft>
                <a:spcPts val="0"/>
              </a:spcAft>
            </a:pP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We </a:t>
            </a:r>
            <a:r>
              <a:rPr lang="es-ES" sz="1000" i="1" dirty="0" err="1">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wash</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 </a:t>
            </a:r>
            <a:r>
              <a:rPr lang="es-ES" sz="1000" b="1" i="1" dirty="0" err="1">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ourselves</a:t>
            </a:r>
            <a:endParaRPr lang="es-ES" sz="1000" b="1"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endParaRPr>
          </a:p>
          <a:p>
            <a:pPr algn="just">
              <a:spcAft>
                <a:spcPts val="0"/>
              </a:spcAft>
            </a:pPr>
            <a:r>
              <a:rPr lang="es-ES" sz="1000" i="1" dirty="0">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You </a:t>
            </a:r>
            <a:r>
              <a:rPr lang="es-ES" sz="1000" i="1" dirty="0" err="1">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all</a:t>
            </a:r>
            <a:r>
              <a:rPr lang="es-ES" sz="1000" i="1" dirty="0">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 </a:t>
            </a:r>
            <a:r>
              <a:rPr lang="es-ES" sz="1000" i="1" dirty="0" err="1">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wash</a:t>
            </a:r>
            <a:r>
              <a:rPr lang="es-ES" sz="1000" i="1" dirty="0">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 </a:t>
            </a:r>
            <a:r>
              <a:rPr lang="es-ES" sz="1000" b="1" i="1" dirty="0" err="1">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yourselves</a:t>
            </a:r>
            <a:endParaRPr lang="es-ES" sz="1000" b="1" i="1" dirty="0">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just">
              <a:spcAft>
                <a:spcPts val="0"/>
              </a:spcAft>
            </a:pPr>
            <a:r>
              <a:rPr lang="es-ES" sz="1000" i="1" dirty="0" err="1">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They</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 </a:t>
            </a:r>
            <a:r>
              <a:rPr lang="es-ES" sz="1000" i="1" dirty="0" err="1">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wash</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 </a:t>
            </a:r>
            <a:r>
              <a:rPr lang="es-ES" sz="1000" b="1" i="1" dirty="0" err="1">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themselves</a:t>
            </a:r>
            <a:endParaRPr lang="es-ES" sz="1000" b="1" i="1" dirty="0">
              <a:solidFill>
                <a:schemeClr val="tx1">
                  <a:lumMod val="50000"/>
                  <a:lumOff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9" name="CuadroTexto 56">
            <a:extLst>
              <a:ext uri="{FF2B5EF4-FFF2-40B4-BE49-F238E27FC236}">
                <a16:creationId xmlns:a16="http://schemas.microsoft.com/office/drawing/2014/main" id="{521ACCA9-48AB-8915-7ECB-9D4652A4CC14}"/>
              </a:ext>
            </a:extLst>
          </p:cNvPr>
          <p:cNvSpPr txBox="1"/>
          <p:nvPr/>
        </p:nvSpPr>
        <p:spPr>
          <a:xfrm>
            <a:off x="3229763" y="5728574"/>
            <a:ext cx="2745792" cy="1169551"/>
          </a:xfrm>
          <a:prstGeom prst="rect">
            <a:avLst/>
          </a:prstGeom>
          <a:noFill/>
        </p:spPr>
        <p:txBody>
          <a:bodyPr wrap="square">
            <a:spAutoFit/>
          </a:bodyPr>
          <a:lstStyle/>
          <a:p>
            <a:pPr algn="just">
              <a:spcAft>
                <a:spcPts val="0"/>
              </a:spcAft>
            </a:pPr>
            <a:r>
              <a:rPr lang="es-ES" sz="1000" b="1" u="sng" dirty="0">
                <a:latin typeface="Comic Sans MS" panose="030F0702030302020204" pitchFamily="66" charset="0"/>
                <a:ea typeface="Calibri" panose="020F0502020204030204" pitchFamily="34" charset="0"/>
                <a:cs typeface="Times New Roman" panose="02020603050405020304" pitchFamily="18" charset="0"/>
              </a:rPr>
              <a:t>Vestirse (to </a:t>
            </a:r>
            <a:r>
              <a:rPr lang="es-ES" sz="1000" b="1" u="sng" dirty="0" err="1">
                <a:latin typeface="Comic Sans MS" panose="030F0702030302020204" pitchFamily="66" charset="0"/>
                <a:ea typeface="Calibri" panose="020F0502020204030204" pitchFamily="34" charset="0"/>
                <a:cs typeface="Times New Roman" panose="02020603050405020304" pitchFamily="18" charset="0"/>
              </a:rPr>
              <a:t>get</a:t>
            </a:r>
            <a:r>
              <a:rPr lang="es-ES" sz="1000" b="1" u="sng" dirty="0">
                <a:latin typeface="Comic Sans MS" panose="030F0702030302020204" pitchFamily="66" charset="0"/>
                <a:ea typeface="Calibri" panose="020F0502020204030204" pitchFamily="34" charset="0"/>
                <a:cs typeface="Times New Roman" panose="02020603050405020304" pitchFamily="18" charset="0"/>
              </a:rPr>
              <a:t> </a:t>
            </a:r>
            <a:r>
              <a:rPr lang="es-ES" sz="1000" b="1" u="sng" dirty="0" err="1">
                <a:latin typeface="Comic Sans MS" panose="030F0702030302020204" pitchFamily="66" charset="0"/>
                <a:ea typeface="Calibri" panose="020F0502020204030204" pitchFamily="34" charset="0"/>
                <a:cs typeface="Times New Roman" panose="02020603050405020304" pitchFamily="18" charset="0"/>
              </a:rPr>
              <a:t>dressed</a:t>
            </a:r>
            <a:r>
              <a:rPr lang="es-ES" sz="1000" b="1" u="sng" dirty="0">
                <a:latin typeface="Comic Sans MS" panose="030F0702030302020204" pitchFamily="66" charset="0"/>
                <a:ea typeface="Calibri" panose="020F0502020204030204" pitchFamily="34" charset="0"/>
                <a:cs typeface="Times New Roman" panose="02020603050405020304" pitchFamily="18" charset="0"/>
              </a:rPr>
              <a:t>)</a:t>
            </a:r>
          </a:p>
          <a:p>
            <a:pPr marL="171450" indent="-171450">
              <a:spcAft>
                <a:spcPts val="0"/>
              </a:spcAft>
              <a:buFont typeface="Arial" panose="020B0604020202020204" pitchFamily="34" charset="0"/>
              <a:buChar char="•"/>
            </a:pPr>
            <a:r>
              <a:rPr lang="es-ES" sz="1000" dirty="0">
                <a:latin typeface="Comic Sans MS" panose="030F0702030302020204" pitchFamily="66" charset="0"/>
                <a:ea typeface="Calibri" panose="020F0502020204030204" pitchFamily="34" charset="0"/>
                <a:cs typeface="Times New Roman" panose="02020603050405020304" pitchFamily="18" charset="0"/>
              </a:rPr>
              <a:t>Yo </a:t>
            </a:r>
            <a:r>
              <a:rPr lang="es-ES" sz="1000" b="1" dirty="0">
                <a:latin typeface="Comic Sans MS" panose="030F0702030302020204" pitchFamily="66" charset="0"/>
                <a:ea typeface="Calibri" panose="020F0502020204030204" pitchFamily="34" charset="0"/>
                <a:cs typeface="Times New Roman" panose="02020603050405020304" pitchFamily="18" charset="0"/>
              </a:rPr>
              <a:t>me</a:t>
            </a:r>
            <a:r>
              <a:rPr lang="es-ES" sz="1000" dirty="0">
                <a:latin typeface="Comic Sans MS" panose="030F0702030302020204" pitchFamily="66" charset="0"/>
                <a:ea typeface="Calibri" panose="020F0502020204030204" pitchFamily="34" charset="0"/>
                <a:cs typeface="Times New Roman" panose="02020603050405020304" pitchFamily="18" charset="0"/>
              </a:rPr>
              <a:t> visto</a:t>
            </a:r>
          </a:p>
          <a:p>
            <a:pPr marL="171450" indent="-171450">
              <a:spcAft>
                <a:spcPts val="0"/>
              </a:spcAft>
              <a:buFont typeface="Arial" panose="020B0604020202020204" pitchFamily="34" charset="0"/>
              <a:buChar char="•"/>
            </a:pPr>
            <a:r>
              <a:rPr lang="es-ES" sz="1000" dirty="0">
                <a:effectLst/>
                <a:latin typeface="Comic Sans MS" panose="030F0702030302020204" pitchFamily="66" charset="0"/>
                <a:ea typeface="Calibri" panose="020F0502020204030204" pitchFamily="34" charset="0"/>
                <a:cs typeface="Times New Roman" panose="02020603050405020304" pitchFamily="18" charset="0"/>
              </a:rPr>
              <a:t>Tú </a:t>
            </a:r>
            <a:r>
              <a:rPr lang="es-ES" sz="1000" b="1" dirty="0">
                <a:effectLst/>
                <a:latin typeface="Comic Sans MS" panose="030F0702030302020204" pitchFamily="66" charset="0"/>
                <a:ea typeface="Calibri" panose="020F0502020204030204" pitchFamily="34" charset="0"/>
                <a:cs typeface="Times New Roman" panose="02020603050405020304" pitchFamily="18" charset="0"/>
              </a:rPr>
              <a:t>te</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vistes</a:t>
            </a:r>
          </a:p>
          <a:p>
            <a:pPr marL="171450" indent="-171450">
              <a:spcAft>
                <a:spcPts val="0"/>
              </a:spcAft>
              <a:buFont typeface="Arial" panose="020B0604020202020204" pitchFamily="34" charset="0"/>
              <a:buChar char="•"/>
            </a:pPr>
            <a:r>
              <a:rPr lang="es-ES" sz="1000" dirty="0">
                <a:latin typeface="Comic Sans MS" panose="030F0702030302020204" pitchFamily="66" charset="0"/>
                <a:ea typeface="Calibri" panose="020F0502020204030204" pitchFamily="34" charset="0"/>
                <a:cs typeface="Times New Roman" panose="02020603050405020304" pitchFamily="18" charset="0"/>
              </a:rPr>
              <a:t>Él </a:t>
            </a:r>
            <a:r>
              <a:rPr lang="es-ES" sz="1000" b="1" dirty="0">
                <a:latin typeface="Comic Sans MS" panose="030F0702030302020204" pitchFamily="66" charset="0"/>
                <a:ea typeface="Calibri" panose="020F0502020204030204" pitchFamily="34" charset="0"/>
                <a:cs typeface="Times New Roman" panose="02020603050405020304" pitchFamily="18" charset="0"/>
              </a:rPr>
              <a:t>se</a:t>
            </a:r>
            <a:r>
              <a:rPr lang="es-ES" sz="1000" dirty="0">
                <a:latin typeface="Comic Sans MS" panose="030F0702030302020204" pitchFamily="66" charset="0"/>
                <a:ea typeface="Calibri" panose="020F0502020204030204" pitchFamily="34" charset="0"/>
                <a:cs typeface="Times New Roman" panose="02020603050405020304" pitchFamily="18" charset="0"/>
              </a:rPr>
              <a:t> viste</a:t>
            </a:r>
          </a:p>
          <a:p>
            <a:pPr marL="171450" indent="-171450">
              <a:spcAft>
                <a:spcPts val="0"/>
              </a:spcAft>
              <a:buFont typeface="Arial" panose="020B0604020202020204" pitchFamily="34" charset="0"/>
              <a:buChar char="•"/>
            </a:pPr>
            <a:r>
              <a:rPr lang="es-ES" sz="1000" dirty="0">
                <a:effectLst/>
                <a:latin typeface="Comic Sans MS" panose="030F0702030302020204" pitchFamily="66" charset="0"/>
                <a:ea typeface="Calibri" panose="020F0502020204030204" pitchFamily="34" charset="0"/>
                <a:cs typeface="Times New Roman" panose="02020603050405020304" pitchFamily="18" charset="0"/>
              </a:rPr>
              <a:t>Nosotros </a:t>
            </a:r>
            <a:r>
              <a:rPr lang="es-ES" sz="1000" b="1" dirty="0">
                <a:effectLst/>
                <a:latin typeface="Comic Sans MS" panose="030F0702030302020204" pitchFamily="66" charset="0"/>
                <a:ea typeface="Calibri" panose="020F0502020204030204" pitchFamily="34" charset="0"/>
                <a:cs typeface="Times New Roman" panose="02020603050405020304" pitchFamily="18" charset="0"/>
              </a:rPr>
              <a:t>nos</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s-ES" sz="1000" dirty="0">
                <a:latin typeface="Comic Sans MS" panose="030F0702030302020204" pitchFamily="66" charset="0"/>
                <a:ea typeface="Calibri" panose="020F0502020204030204" pitchFamily="34" charset="0"/>
                <a:cs typeface="Times New Roman" panose="02020603050405020304" pitchFamily="18" charset="0"/>
              </a:rPr>
              <a:t>vestimos</a:t>
            </a:r>
            <a:endParaRPr lang="es-E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171450" indent="-171450">
              <a:spcAft>
                <a:spcPts val="0"/>
              </a:spcAft>
              <a:buFont typeface="Arial" panose="020B0604020202020204" pitchFamily="34" charset="0"/>
              <a:buChar char="•"/>
            </a:pPr>
            <a:r>
              <a:rPr lang="es-ES" sz="1000" dirty="0">
                <a:latin typeface="Comic Sans MS" panose="030F0702030302020204" pitchFamily="66" charset="0"/>
                <a:ea typeface="Calibri" panose="020F0502020204030204" pitchFamily="34" charset="0"/>
                <a:cs typeface="Times New Roman" panose="02020603050405020304" pitchFamily="18" charset="0"/>
              </a:rPr>
              <a:t>Vosotros </a:t>
            </a:r>
            <a:r>
              <a:rPr lang="es-ES" sz="1000" b="1" dirty="0">
                <a:latin typeface="Comic Sans MS" panose="030F0702030302020204" pitchFamily="66" charset="0"/>
                <a:ea typeface="Calibri" panose="020F0502020204030204" pitchFamily="34" charset="0"/>
                <a:cs typeface="Times New Roman" panose="02020603050405020304" pitchFamily="18" charset="0"/>
              </a:rPr>
              <a:t>os</a:t>
            </a:r>
            <a:r>
              <a:rPr lang="es-ES" sz="1000" dirty="0">
                <a:latin typeface="Comic Sans MS" panose="030F0702030302020204" pitchFamily="66" charset="0"/>
                <a:ea typeface="Calibri" panose="020F0502020204030204" pitchFamily="34" charset="0"/>
                <a:cs typeface="Times New Roman" panose="02020603050405020304" pitchFamily="18" charset="0"/>
              </a:rPr>
              <a:t> vestís</a:t>
            </a:r>
          </a:p>
          <a:p>
            <a:pPr marL="171450" indent="-171450">
              <a:spcAft>
                <a:spcPts val="0"/>
              </a:spcAft>
              <a:buFont typeface="Arial" panose="020B0604020202020204" pitchFamily="34" charset="0"/>
              <a:buChar char="•"/>
            </a:pPr>
            <a:r>
              <a:rPr lang="es-ES" sz="1000" dirty="0">
                <a:effectLst/>
                <a:latin typeface="Comic Sans MS" panose="030F0702030302020204" pitchFamily="66" charset="0"/>
                <a:ea typeface="Calibri" panose="020F0502020204030204" pitchFamily="34" charset="0"/>
                <a:cs typeface="Times New Roman" panose="02020603050405020304" pitchFamily="18" charset="0"/>
              </a:rPr>
              <a:t>Ellos </a:t>
            </a:r>
            <a:r>
              <a:rPr lang="es-ES" sz="1000" b="1" dirty="0">
                <a:effectLst/>
                <a:latin typeface="Comic Sans MS" panose="030F0702030302020204" pitchFamily="66" charset="0"/>
                <a:ea typeface="Calibri" panose="020F0502020204030204" pitchFamily="34" charset="0"/>
                <a:cs typeface="Times New Roman" panose="02020603050405020304" pitchFamily="18" charset="0"/>
              </a:rPr>
              <a:t>se</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visten</a:t>
            </a:r>
            <a:endParaRPr lang="es-ES" sz="1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0" name="CuadroTexto 59">
            <a:extLst>
              <a:ext uri="{FF2B5EF4-FFF2-40B4-BE49-F238E27FC236}">
                <a16:creationId xmlns:a16="http://schemas.microsoft.com/office/drawing/2014/main" id="{A5E0B52F-F958-A5A7-B65C-232CDDDCFBFF}"/>
              </a:ext>
            </a:extLst>
          </p:cNvPr>
          <p:cNvSpPr txBox="1"/>
          <p:nvPr/>
        </p:nvSpPr>
        <p:spPr>
          <a:xfrm>
            <a:off x="4798582" y="5877746"/>
            <a:ext cx="2089868" cy="1015663"/>
          </a:xfrm>
          <a:prstGeom prst="rect">
            <a:avLst/>
          </a:prstGeom>
          <a:noFill/>
        </p:spPr>
        <p:txBody>
          <a:bodyPr wrap="square">
            <a:spAutoFit/>
          </a:bodyPr>
          <a:lstStyle/>
          <a:p>
            <a:pPr>
              <a:spcAft>
                <a:spcPts val="0"/>
              </a:spcAft>
            </a:pPr>
            <a:r>
              <a:rPr lang="es-ES" sz="1000" i="1" dirty="0">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I </a:t>
            </a:r>
            <a:r>
              <a:rPr lang="es-ES" sz="1000" i="1" dirty="0" err="1">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get</a:t>
            </a:r>
            <a:r>
              <a:rPr lang="es-ES" sz="1000" i="1" dirty="0">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 </a:t>
            </a:r>
            <a:r>
              <a:rPr lang="es-ES" sz="1000" b="1" i="1" dirty="0" err="1">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myself</a:t>
            </a:r>
            <a:r>
              <a:rPr lang="es-ES" sz="1000" i="1" dirty="0">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 </a:t>
            </a:r>
            <a:r>
              <a:rPr lang="es-ES" sz="1000" i="1" dirty="0" err="1">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dressed</a:t>
            </a:r>
            <a:endParaRPr lang="es-ES" sz="1000" i="1" dirty="0">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You </a:t>
            </a:r>
            <a:r>
              <a:rPr lang="es-ES" sz="1000" i="1" dirty="0" err="1">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get</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 </a:t>
            </a:r>
            <a:r>
              <a:rPr lang="es-ES" sz="1000" b="1" i="1" dirty="0" err="1">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yourself</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 </a:t>
            </a:r>
            <a:r>
              <a:rPr lang="es-ES" sz="1000" i="1" dirty="0" err="1">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dressed</a:t>
            </a:r>
            <a:endPar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s-ES" sz="1000" i="1" dirty="0">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He </a:t>
            </a:r>
            <a:r>
              <a:rPr lang="es-ES" sz="1000" i="1" dirty="0" err="1">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gets</a:t>
            </a:r>
            <a:r>
              <a:rPr lang="es-ES" sz="1000" i="1" dirty="0">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 </a:t>
            </a:r>
            <a:r>
              <a:rPr lang="es-ES" sz="1000" b="1" i="1" dirty="0" err="1">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himself</a:t>
            </a:r>
            <a:r>
              <a:rPr lang="es-ES" sz="1000" i="1" dirty="0">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 </a:t>
            </a:r>
            <a:r>
              <a:rPr lang="es-ES" sz="1000" i="1" dirty="0" err="1">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dressed</a:t>
            </a:r>
            <a:endParaRPr lang="es-ES" sz="1000" i="1" dirty="0">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We </a:t>
            </a:r>
            <a:r>
              <a:rPr lang="es-ES" sz="1000" i="1" dirty="0" err="1">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get</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 </a:t>
            </a:r>
            <a:r>
              <a:rPr lang="es-ES" sz="1000" b="1" i="1" dirty="0" err="1">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ourselves</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 </a:t>
            </a:r>
            <a:r>
              <a:rPr lang="es-ES" sz="1000" i="1" dirty="0" err="1">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dressed</a:t>
            </a:r>
            <a:endPar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s-ES" sz="1000" i="1" dirty="0">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You </a:t>
            </a:r>
            <a:r>
              <a:rPr lang="es-ES" sz="1000" i="1" dirty="0" err="1">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all</a:t>
            </a:r>
            <a:r>
              <a:rPr lang="es-ES" sz="1000" i="1" dirty="0">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 </a:t>
            </a:r>
            <a:r>
              <a:rPr lang="es-ES" sz="1000" i="1" dirty="0" err="1">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get</a:t>
            </a:r>
            <a:r>
              <a:rPr lang="es-ES" sz="1000" i="1" dirty="0">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 </a:t>
            </a:r>
            <a:r>
              <a:rPr lang="es-ES" sz="1000" b="1" i="1" dirty="0" err="1">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yourselves</a:t>
            </a:r>
            <a:r>
              <a:rPr lang="es-ES" sz="1000" i="1" dirty="0">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 </a:t>
            </a:r>
            <a:r>
              <a:rPr lang="es-ES" sz="1000" i="1" dirty="0" err="1">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dressed</a:t>
            </a:r>
            <a:endParaRPr lang="es-ES" sz="1000" i="1" dirty="0">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s-ES" sz="1000" i="1" dirty="0" err="1">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They</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 </a:t>
            </a:r>
            <a:r>
              <a:rPr lang="es-ES" sz="1000" i="1" dirty="0" err="1">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get</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 </a:t>
            </a:r>
            <a:r>
              <a:rPr lang="es-ES" sz="1000" b="1" i="1" dirty="0" err="1">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themselves</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 </a:t>
            </a:r>
            <a:r>
              <a:rPr lang="es-ES" sz="1000" i="1" dirty="0" err="1">
                <a:solidFill>
                  <a:schemeClr val="tx1">
                    <a:lumMod val="50000"/>
                    <a:lumOff val="50000"/>
                  </a:schemeClr>
                </a:solidFill>
                <a:latin typeface="Comic Sans MS" panose="030F0702030302020204" pitchFamily="66" charset="0"/>
                <a:ea typeface="Calibri" panose="020F0502020204030204" pitchFamily="34" charset="0"/>
                <a:cs typeface="Times New Roman" panose="02020603050405020304" pitchFamily="18" charset="0"/>
              </a:rPr>
              <a:t>dressed</a:t>
            </a:r>
            <a:endParaRPr lang="es-ES" sz="1000" i="1" dirty="0">
              <a:solidFill>
                <a:schemeClr val="tx1">
                  <a:lumMod val="50000"/>
                  <a:lumOff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1" name="Picture 2" descr="Divisores, Líneas, Florecer, Ornamental, Separadores">
            <a:extLst>
              <a:ext uri="{FF2B5EF4-FFF2-40B4-BE49-F238E27FC236}">
                <a16:creationId xmlns:a16="http://schemas.microsoft.com/office/drawing/2014/main" id="{FE7F2180-D130-8029-9408-D5DFDAAB9BD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9290" b="47452"/>
          <a:stretch/>
        </p:blipFill>
        <p:spPr bwMode="auto">
          <a:xfrm>
            <a:off x="-15222" y="6958933"/>
            <a:ext cx="6858000" cy="215933"/>
          </a:xfrm>
          <a:prstGeom prst="rect">
            <a:avLst/>
          </a:prstGeom>
          <a:noFill/>
          <a:extLst>
            <a:ext uri="{909E8E84-426E-40DD-AFC4-6F175D3DCCD1}">
              <a14:hiddenFill xmlns:a14="http://schemas.microsoft.com/office/drawing/2010/main">
                <a:solidFill>
                  <a:srgbClr val="FFFFFF"/>
                </a:solidFill>
              </a14:hiddenFill>
            </a:ext>
          </a:extLst>
        </p:spPr>
      </p:pic>
      <p:sp>
        <p:nvSpPr>
          <p:cNvPr id="62" name="Rectangle 2">
            <a:extLst>
              <a:ext uri="{FF2B5EF4-FFF2-40B4-BE49-F238E27FC236}">
                <a16:creationId xmlns:a16="http://schemas.microsoft.com/office/drawing/2014/main" id="{8A29527E-B90D-6159-D1F3-D913F0FDB686}"/>
              </a:ext>
            </a:extLst>
          </p:cNvPr>
          <p:cNvSpPr/>
          <p:nvPr/>
        </p:nvSpPr>
        <p:spPr>
          <a:xfrm>
            <a:off x="-1" y="7143170"/>
            <a:ext cx="6864380" cy="104941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63" name="TextBox 62">
            <a:extLst>
              <a:ext uri="{FF2B5EF4-FFF2-40B4-BE49-F238E27FC236}">
                <a16:creationId xmlns:a16="http://schemas.microsoft.com/office/drawing/2014/main" id="{C6CAB1F4-D180-7A16-4294-6ECBB28069E2}"/>
              </a:ext>
            </a:extLst>
          </p:cNvPr>
          <p:cNvSpPr txBox="1"/>
          <p:nvPr/>
        </p:nvSpPr>
        <p:spPr>
          <a:xfrm>
            <a:off x="0" y="7153303"/>
            <a:ext cx="6854776" cy="246221"/>
          </a:xfrm>
          <a:prstGeom prst="rect">
            <a:avLst/>
          </a:prstGeom>
          <a:noFill/>
        </p:spPr>
        <p:txBody>
          <a:bodyPr wrap="square" rtlCol="0">
            <a:spAutoFit/>
          </a:bodyPr>
          <a:lstStyle/>
          <a:p>
            <a:pPr algn="ctr"/>
            <a:r>
              <a:rPr lang="es-ES" sz="1000" b="1" u="sng" dirty="0" err="1">
                <a:latin typeface="Comic Sans MS" panose="030F0702030302020204" pitchFamily="66" charset="0"/>
              </a:rPr>
              <a:t>Using</a:t>
            </a:r>
            <a:r>
              <a:rPr lang="es-ES" sz="1000" b="1" u="sng" dirty="0">
                <a:latin typeface="Comic Sans MS" panose="030F0702030302020204" pitchFamily="66" charset="0"/>
              </a:rPr>
              <a:t> “se debe” in Spanish</a:t>
            </a:r>
          </a:p>
        </p:txBody>
      </p:sp>
      <p:sp>
        <p:nvSpPr>
          <p:cNvPr id="64" name="CuadroTexto 53">
            <a:extLst>
              <a:ext uri="{FF2B5EF4-FFF2-40B4-BE49-F238E27FC236}">
                <a16:creationId xmlns:a16="http://schemas.microsoft.com/office/drawing/2014/main" id="{39935619-3B4D-1B11-F0C5-DCBA35B4EE0D}"/>
              </a:ext>
            </a:extLst>
          </p:cNvPr>
          <p:cNvSpPr txBox="1"/>
          <p:nvPr/>
        </p:nvSpPr>
        <p:spPr>
          <a:xfrm>
            <a:off x="80519" y="7353273"/>
            <a:ext cx="6795954" cy="1015663"/>
          </a:xfrm>
          <a:prstGeom prst="rect">
            <a:avLst/>
          </a:prstGeom>
          <a:noFill/>
          <a:ln w="12700">
            <a:noFill/>
          </a:ln>
          <a:effectLst/>
        </p:spPr>
        <p:txBody>
          <a:bodyPr wrap="square" rtlCol="0">
            <a:spAutoFit/>
          </a:bodyPr>
          <a:lstStyle/>
          <a:p>
            <a:pPr>
              <a:spcAft>
                <a:spcPts val="0"/>
              </a:spcAft>
            </a:pPr>
            <a:r>
              <a:rPr lang="es-ES" sz="1000" dirty="0">
                <a:latin typeface="Comic Sans MS" panose="030F0702030302020204" pitchFamily="66" charset="0"/>
                <a:ea typeface="Calibri" panose="020F0502020204030204" pitchFamily="34" charset="0"/>
                <a:cs typeface="Times New Roman" panose="02020603050405020304" pitchFamily="18" charset="0"/>
              </a:rPr>
              <a:t>“Se debe” </a:t>
            </a:r>
            <a:r>
              <a:rPr lang="es-ES" sz="1000" dirty="0" err="1">
                <a:latin typeface="Comic Sans MS" panose="030F0702030302020204" pitchFamily="66" charset="0"/>
                <a:ea typeface="Calibri" panose="020F0502020204030204" pitchFamily="34" charset="0"/>
                <a:cs typeface="Times New Roman" panose="02020603050405020304" pitchFamily="18" charset="0"/>
              </a:rPr>
              <a:t>means</a:t>
            </a:r>
            <a:r>
              <a:rPr lang="es-ES" sz="1000" dirty="0">
                <a:latin typeface="Comic Sans MS" panose="030F0702030302020204" pitchFamily="66" charset="0"/>
                <a:ea typeface="Calibri" panose="020F0502020204030204" pitchFamily="34" charset="0"/>
                <a:cs typeface="Times New Roman" panose="02020603050405020304" pitchFamily="18" charset="0"/>
              </a:rPr>
              <a:t> “you </a:t>
            </a:r>
            <a:r>
              <a:rPr lang="es-ES" sz="1000" dirty="0" err="1">
                <a:latin typeface="Comic Sans MS" panose="030F0702030302020204" pitchFamily="66" charset="0"/>
                <a:ea typeface="Calibri" panose="020F0502020204030204" pitchFamily="34" charset="0"/>
                <a:cs typeface="Times New Roman" panose="02020603050405020304" pitchFamily="18" charset="0"/>
              </a:rPr>
              <a:t>or</a:t>
            </a:r>
            <a:r>
              <a:rPr lang="es-ES" sz="1000" dirty="0">
                <a:latin typeface="Comic Sans MS" panose="030F0702030302020204" pitchFamily="66" charset="0"/>
                <a:ea typeface="Calibri" panose="020F0502020204030204" pitchFamily="34" charset="0"/>
                <a:cs typeface="Times New Roman" panose="02020603050405020304" pitchFamily="18" charset="0"/>
              </a:rPr>
              <a:t> one must”. </a:t>
            </a:r>
            <a:r>
              <a:rPr lang="es-ES" sz="1000" dirty="0" err="1">
                <a:latin typeface="Comic Sans MS" panose="030F0702030302020204" pitchFamily="66" charset="0"/>
                <a:ea typeface="Calibri" panose="020F0502020204030204" pitchFamily="34" charset="0"/>
                <a:cs typeface="Times New Roman" panose="02020603050405020304" pitchFamily="18" charset="0"/>
              </a:rPr>
              <a:t>It</a:t>
            </a:r>
            <a:r>
              <a:rPr lang="es-ES" sz="1000" dirty="0">
                <a:latin typeface="Comic Sans MS" panose="030F0702030302020204" pitchFamily="66" charset="0"/>
                <a:ea typeface="Calibri" panose="020F0502020204030204" pitchFamily="34" charset="0"/>
                <a:cs typeface="Times New Roman" panose="02020603050405020304" pitchFamily="18" charset="0"/>
              </a:rPr>
              <a:t> is an impersonal </a:t>
            </a:r>
            <a:r>
              <a:rPr lang="es-ES" sz="1000" dirty="0" err="1">
                <a:latin typeface="Comic Sans MS" panose="030F0702030302020204" pitchFamily="66" charset="0"/>
                <a:ea typeface="Calibri" panose="020F0502020204030204" pitchFamily="34" charset="0"/>
                <a:cs typeface="Times New Roman" panose="02020603050405020304" pitchFamily="18" charset="0"/>
              </a:rPr>
              <a:t>verb</a:t>
            </a:r>
            <a:r>
              <a:rPr lang="es-ES" sz="1000" dirty="0">
                <a:latin typeface="Comic Sans MS" panose="030F0702030302020204" pitchFamily="66" charset="0"/>
                <a:ea typeface="Calibri" panose="020F0502020204030204" pitchFamily="34" charset="0"/>
                <a:cs typeface="Times New Roman" panose="02020603050405020304" pitchFamily="18" charset="0"/>
              </a:rPr>
              <a:t> (a </a:t>
            </a:r>
            <a:r>
              <a:rPr lang="es-ES" sz="1000" dirty="0" err="1">
                <a:latin typeface="Comic Sans MS" panose="030F0702030302020204" pitchFamily="66" charset="0"/>
                <a:ea typeface="Calibri" panose="020F0502020204030204" pitchFamily="34" charset="0"/>
                <a:cs typeface="Times New Roman" panose="02020603050405020304" pitchFamily="18" charset="0"/>
              </a:rPr>
              <a:t>verb</a:t>
            </a:r>
            <a:r>
              <a:rPr lang="es-ES" sz="1000" dirty="0">
                <a:latin typeface="Comic Sans MS" panose="030F0702030302020204" pitchFamily="66" charset="0"/>
                <a:ea typeface="Calibri" panose="020F0502020204030204" pitchFamily="34" charset="0"/>
                <a:cs typeface="Times New Roman" panose="02020603050405020304" pitchFamily="18" charset="0"/>
              </a:rPr>
              <a:t> </a:t>
            </a:r>
            <a:r>
              <a:rPr lang="es-ES" sz="1000" dirty="0" err="1">
                <a:latin typeface="Comic Sans MS" panose="030F0702030302020204" pitchFamily="66" charset="0"/>
                <a:ea typeface="Calibri" panose="020F0502020204030204" pitchFamily="34" charset="0"/>
                <a:cs typeface="Times New Roman" panose="02020603050405020304" pitchFamily="18" charset="0"/>
              </a:rPr>
              <a:t>used</a:t>
            </a:r>
            <a:r>
              <a:rPr lang="es-ES" sz="1000" dirty="0">
                <a:latin typeface="Comic Sans MS" panose="030F0702030302020204" pitchFamily="66" charset="0"/>
                <a:ea typeface="Calibri" panose="020F0502020204030204" pitchFamily="34" charset="0"/>
                <a:cs typeface="Times New Roman" panose="02020603050405020304" pitchFamily="18" charset="0"/>
              </a:rPr>
              <a:t> </a:t>
            </a:r>
            <a:r>
              <a:rPr lang="es-ES" sz="1000" dirty="0" err="1">
                <a:latin typeface="Comic Sans MS" panose="030F0702030302020204" pitchFamily="66" charset="0"/>
                <a:ea typeface="Calibri" panose="020F0502020204030204" pitchFamily="34" charset="0"/>
                <a:cs typeface="Times New Roman" panose="02020603050405020304" pitchFamily="18" charset="0"/>
              </a:rPr>
              <a:t>only</a:t>
            </a:r>
            <a:r>
              <a:rPr lang="es-ES" sz="1000" dirty="0">
                <a:latin typeface="Comic Sans MS" panose="030F0702030302020204" pitchFamily="66" charset="0"/>
                <a:ea typeface="Calibri" panose="020F0502020204030204" pitchFamily="34" charset="0"/>
                <a:cs typeface="Times New Roman" panose="02020603050405020304" pitchFamily="18" charset="0"/>
              </a:rPr>
              <a:t> in the “</a:t>
            </a:r>
            <a:r>
              <a:rPr lang="es-ES" sz="1000" dirty="0" err="1">
                <a:latin typeface="Comic Sans MS" panose="030F0702030302020204" pitchFamily="66" charset="0"/>
                <a:ea typeface="Calibri" panose="020F0502020204030204" pitchFamily="34" charset="0"/>
                <a:cs typeface="Times New Roman" panose="02020603050405020304" pitchFamily="18" charset="0"/>
              </a:rPr>
              <a:t>it</a:t>
            </a:r>
            <a:r>
              <a:rPr lang="es-ES" sz="1000" dirty="0">
                <a:latin typeface="Comic Sans MS" panose="030F0702030302020204" pitchFamily="66" charset="0"/>
                <a:ea typeface="Calibri" panose="020F0502020204030204" pitchFamily="34" charset="0"/>
                <a:cs typeface="Times New Roman" panose="02020603050405020304" pitchFamily="18" charset="0"/>
              </a:rPr>
              <a:t>” </a:t>
            </a:r>
            <a:r>
              <a:rPr lang="es-ES" sz="1000" dirty="0" err="1">
                <a:latin typeface="Comic Sans MS" panose="030F0702030302020204" pitchFamily="66" charset="0"/>
                <a:ea typeface="Calibri" panose="020F0502020204030204" pitchFamily="34" charset="0"/>
                <a:cs typeface="Times New Roman" panose="02020603050405020304" pitchFamily="18" charset="0"/>
              </a:rPr>
              <a:t>form</a:t>
            </a:r>
            <a:r>
              <a:rPr lang="es-ES" sz="1000" dirty="0">
                <a:latin typeface="Comic Sans MS" panose="030F0702030302020204" pitchFamily="66" charset="0"/>
                <a:ea typeface="Calibri" panose="020F0502020204030204" pitchFamily="34" charset="0"/>
                <a:cs typeface="Times New Roman" panose="02020603050405020304" pitchFamily="18" charset="0"/>
              </a:rPr>
              <a:t>. </a:t>
            </a:r>
            <a:r>
              <a:rPr lang="es-ES" sz="1000" dirty="0" err="1">
                <a:latin typeface="Comic Sans MS" panose="030F0702030302020204" pitchFamily="66" charset="0"/>
                <a:ea typeface="Calibri" panose="020F0502020204030204" pitchFamily="34" charset="0"/>
                <a:cs typeface="Times New Roman" panose="02020603050405020304" pitchFamily="18" charset="0"/>
              </a:rPr>
              <a:t>It</a:t>
            </a:r>
            <a:r>
              <a:rPr lang="es-ES" sz="1000" dirty="0">
                <a:latin typeface="Comic Sans MS" panose="030F0702030302020204" pitchFamily="66" charset="0"/>
                <a:ea typeface="Calibri" panose="020F0502020204030204" pitchFamily="34" charset="0"/>
                <a:cs typeface="Times New Roman" panose="02020603050405020304" pitchFamily="18" charset="0"/>
              </a:rPr>
              <a:t> is </a:t>
            </a:r>
            <a:r>
              <a:rPr lang="es-ES" sz="1000" dirty="0" err="1">
                <a:latin typeface="Comic Sans MS" panose="030F0702030302020204" pitchFamily="66" charset="0"/>
                <a:ea typeface="Calibri" panose="020F0502020204030204" pitchFamily="34" charset="0"/>
                <a:cs typeface="Times New Roman" panose="02020603050405020304" pitchFamily="18" charset="0"/>
              </a:rPr>
              <a:t>always</a:t>
            </a:r>
            <a:r>
              <a:rPr lang="es-ES" sz="1000" dirty="0">
                <a:latin typeface="Comic Sans MS" panose="030F0702030302020204" pitchFamily="66" charset="0"/>
                <a:ea typeface="Calibri" panose="020F0502020204030204" pitchFamily="34" charset="0"/>
                <a:cs typeface="Times New Roman" panose="02020603050405020304" pitchFamily="18" charset="0"/>
              </a:rPr>
              <a:t> </a:t>
            </a:r>
            <a:r>
              <a:rPr lang="es-ES" sz="1000" dirty="0" err="1">
                <a:latin typeface="Comic Sans MS" panose="030F0702030302020204" pitchFamily="66" charset="0"/>
                <a:ea typeface="Calibri" panose="020F0502020204030204" pitchFamily="34" charset="0"/>
                <a:cs typeface="Times New Roman" panose="02020603050405020304" pitchFamily="18" charset="0"/>
              </a:rPr>
              <a:t>followed</a:t>
            </a:r>
            <a:r>
              <a:rPr lang="es-ES" sz="1000" dirty="0">
                <a:latin typeface="Comic Sans MS" panose="030F0702030302020204" pitchFamily="66" charset="0"/>
                <a:ea typeface="Calibri" panose="020F0502020204030204" pitchFamily="34" charset="0"/>
                <a:cs typeface="Times New Roman" panose="02020603050405020304" pitchFamily="18" charset="0"/>
              </a:rPr>
              <a:t> </a:t>
            </a:r>
            <a:r>
              <a:rPr lang="es-ES" sz="1000" dirty="0" err="1">
                <a:latin typeface="Comic Sans MS" panose="030F0702030302020204" pitchFamily="66" charset="0"/>
                <a:ea typeface="Calibri" panose="020F0502020204030204" pitchFamily="34" charset="0"/>
                <a:cs typeface="Times New Roman" panose="02020603050405020304" pitchFamily="18" charset="0"/>
              </a:rPr>
              <a:t>by</a:t>
            </a:r>
            <a:r>
              <a:rPr lang="es-ES" sz="1000" dirty="0">
                <a:latin typeface="Comic Sans MS" panose="030F0702030302020204" pitchFamily="66" charset="0"/>
                <a:ea typeface="Calibri" panose="020F0502020204030204" pitchFamily="34" charset="0"/>
                <a:cs typeface="Times New Roman" panose="02020603050405020304" pitchFamily="18" charset="0"/>
              </a:rPr>
              <a:t> the infinitive. Here are a few </a:t>
            </a:r>
            <a:r>
              <a:rPr lang="es-ES" sz="1000" dirty="0" err="1">
                <a:latin typeface="Comic Sans MS" panose="030F0702030302020204" pitchFamily="66" charset="0"/>
                <a:ea typeface="Calibri" panose="020F0502020204030204" pitchFamily="34" charset="0"/>
                <a:cs typeface="Times New Roman" panose="02020603050405020304" pitchFamily="18" charset="0"/>
              </a:rPr>
              <a:t>examples</a:t>
            </a:r>
            <a:r>
              <a:rPr lang="es-ES" sz="1000" dirty="0">
                <a:latin typeface="Comic Sans MS" panose="030F0702030302020204" pitchFamily="66" charset="0"/>
                <a:ea typeface="Calibri" panose="020F0502020204030204" pitchFamily="34" charset="0"/>
                <a:cs typeface="Times New Roman" panose="02020603050405020304" pitchFamily="18" charset="0"/>
              </a:rPr>
              <a:t>:</a:t>
            </a:r>
            <a:endParaRPr lang="es-ES" sz="1000" b="1" dirty="0">
              <a:latin typeface="Comic Sans MS" panose="030F0702030302020204" pitchFamily="66" charset="0"/>
              <a:ea typeface="Calibri" panose="020F0502020204030204" pitchFamily="34" charset="0"/>
              <a:cs typeface="Times New Roman" panose="02020603050405020304" pitchFamily="18" charset="0"/>
            </a:endParaRPr>
          </a:p>
          <a:p>
            <a:pPr marL="171450" indent="-171450">
              <a:spcAft>
                <a:spcPts val="0"/>
              </a:spcAft>
              <a:buFont typeface="Arial" panose="020B0604020202020204" pitchFamily="34" charset="0"/>
              <a:buChar char="•"/>
            </a:pPr>
            <a:r>
              <a:rPr lang="es-ES" sz="1000" dirty="0">
                <a:effectLst/>
                <a:latin typeface="Comic Sans MS" panose="030F0702030302020204" pitchFamily="66" charset="0"/>
                <a:ea typeface="Calibri" panose="020F0502020204030204" pitchFamily="34" charset="0"/>
                <a:cs typeface="Times New Roman" panose="02020603050405020304" pitchFamily="18" charset="0"/>
              </a:rPr>
              <a:t>Se debe </a:t>
            </a:r>
            <a:r>
              <a:rPr lang="es-ES" sz="1000" u="sng" dirty="0">
                <a:effectLst/>
                <a:latin typeface="Comic Sans MS" panose="030F0702030302020204" pitchFamily="66" charset="0"/>
                <a:ea typeface="Calibri" panose="020F0502020204030204" pitchFamily="34" charset="0"/>
                <a:cs typeface="Times New Roman" panose="02020603050405020304" pitchFamily="18" charset="0"/>
              </a:rPr>
              <a:t>comer</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más fruta y verdura. – </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One/you must </a:t>
            </a:r>
            <a:r>
              <a:rPr lang="es-ES" sz="1000" i="1" u="sng" dirty="0" err="1">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eat</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 more </a:t>
            </a:r>
            <a:r>
              <a:rPr lang="es-ES" sz="1000" i="1" dirty="0" err="1">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fruit</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 and vegetables.</a:t>
            </a:r>
          </a:p>
          <a:p>
            <a:pPr marL="171450" indent="-171450">
              <a:spcAft>
                <a:spcPts val="0"/>
              </a:spcAft>
              <a:buFont typeface="Arial" panose="020B0604020202020204" pitchFamily="34" charset="0"/>
              <a:buChar char="•"/>
            </a:pPr>
            <a:r>
              <a:rPr lang="es-ES" sz="1000" dirty="0">
                <a:effectLst/>
                <a:latin typeface="Comic Sans MS" panose="030F0702030302020204" pitchFamily="66" charset="0"/>
                <a:ea typeface="Calibri" panose="020F0502020204030204" pitchFamily="34" charset="0"/>
                <a:cs typeface="Times New Roman" panose="02020603050405020304" pitchFamily="18" charset="0"/>
              </a:rPr>
              <a:t>No se debe </a:t>
            </a:r>
            <a:r>
              <a:rPr lang="es-ES" sz="1000" u="sng" dirty="0">
                <a:effectLst/>
                <a:latin typeface="Comic Sans MS" panose="030F0702030302020204" pitchFamily="66" charset="0"/>
                <a:ea typeface="Calibri" panose="020F0502020204030204" pitchFamily="34" charset="0"/>
                <a:cs typeface="Times New Roman" panose="02020603050405020304" pitchFamily="18" charset="0"/>
              </a:rPr>
              <a:t>fumar</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 </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One/you must not </a:t>
            </a:r>
            <a:r>
              <a:rPr lang="es-ES" sz="1000" i="1" u="sng" dirty="0" err="1">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smoke</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a:t>
            </a:r>
          </a:p>
          <a:p>
            <a:pPr marL="171450" indent="-171450">
              <a:buFont typeface="Arial" panose="020B0604020202020204" pitchFamily="34" charset="0"/>
              <a:buChar char="•"/>
            </a:pPr>
            <a:r>
              <a:rPr lang="es-ES" sz="1000" dirty="0">
                <a:effectLst/>
                <a:latin typeface="Comic Sans MS" panose="030F0702030302020204" pitchFamily="66" charset="0"/>
                <a:ea typeface="Calibri" panose="020F0502020204030204" pitchFamily="34" charset="0"/>
                <a:cs typeface="Times New Roman" panose="02020603050405020304" pitchFamily="18" charset="0"/>
              </a:rPr>
              <a:t>Se debe </a:t>
            </a:r>
            <a:r>
              <a:rPr lang="es-ES" sz="1000" u="sng" dirty="0">
                <a:effectLst/>
                <a:latin typeface="Comic Sans MS" panose="030F0702030302020204" pitchFamily="66" charset="0"/>
                <a:ea typeface="Calibri" panose="020F0502020204030204" pitchFamily="34" charset="0"/>
                <a:cs typeface="Times New Roman" panose="02020603050405020304" pitchFamily="18" charset="0"/>
              </a:rPr>
              <a:t>beber</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menos alcohol. – </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One/you must </a:t>
            </a:r>
            <a:r>
              <a:rPr lang="es-ES" sz="1000" i="1" u="sng" dirty="0" err="1">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drink</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 </a:t>
            </a:r>
            <a:r>
              <a:rPr lang="es-ES" sz="1000" i="1" dirty="0" err="1">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less</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 alcohol.</a:t>
            </a:r>
          </a:p>
          <a:p>
            <a:pPr marL="171450" indent="-171450">
              <a:spcAft>
                <a:spcPts val="0"/>
              </a:spcAft>
              <a:buFont typeface="Arial" panose="020B0604020202020204" pitchFamily="34" charset="0"/>
              <a:buChar char="•"/>
            </a:pPr>
            <a:endParaRPr lang="es-ES" sz="1000"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endParaRPr>
          </a:p>
        </p:txBody>
      </p:sp>
      <p:pic>
        <p:nvPicPr>
          <p:cNvPr id="68" name="Picture 2" descr="Divisores, Líneas, Florecer, Ornamental, Separadores">
            <a:extLst>
              <a:ext uri="{FF2B5EF4-FFF2-40B4-BE49-F238E27FC236}">
                <a16:creationId xmlns:a16="http://schemas.microsoft.com/office/drawing/2014/main" id="{987B8216-7D45-5086-6AA6-17907C24596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9290" b="47452"/>
          <a:stretch/>
        </p:blipFill>
        <p:spPr bwMode="auto">
          <a:xfrm>
            <a:off x="-17260" y="8186752"/>
            <a:ext cx="6858000" cy="215933"/>
          </a:xfrm>
          <a:prstGeom prst="rect">
            <a:avLst/>
          </a:prstGeom>
          <a:noFill/>
          <a:extLst>
            <a:ext uri="{909E8E84-426E-40DD-AFC4-6F175D3DCCD1}">
              <a14:hiddenFill xmlns:a14="http://schemas.microsoft.com/office/drawing/2010/main">
                <a:solidFill>
                  <a:srgbClr val="FFFFFF"/>
                </a:solidFill>
              </a14:hiddenFill>
            </a:ext>
          </a:extLst>
        </p:spPr>
      </p:pic>
      <p:sp>
        <p:nvSpPr>
          <p:cNvPr id="69" name="Rectangle 2">
            <a:extLst>
              <a:ext uri="{FF2B5EF4-FFF2-40B4-BE49-F238E27FC236}">
                <a16:creationId xmlns:a16="http://schemas.microsoft.com/office/drawing/2014/main" id="{BCB5992C-2320-CFB0-9259-7E83AAD8932F}"/>
              </a:ext>
            </a:extLst>
          </p:cNvPr>
          <p:cNvSpPr/>
          <p:nvPr/>
        </p:nvSpPr>
        <p:spPr>
          <a:xfrm>
            <a:off x="-17567" y="8365158"/>
            <a:ext cx="6879114" cy="154084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70" name="TextBox 69">
            <a:extLst>
              <a:ext uri="{FF2B5EF4-FFF2-40B4-BE49-F238E27FC236}">
                <a16:creationId xmlns:a16="http://schemas.microsoft.com/office/drawing/2014/main" id="{EB778415-F03E-3335-8151-A7635B4459FB}"/>
              </a:ext>
            </a:extLst>
          </p:cNvPr>
          <p:cNvSpPr txBox="1"/>
          <p:nvPr/>
        </p:nvSpPr>
        <p:spPr>
          <a:xfrm>
            <a:off x="-17566" y="8375292"/>
            <a:ext cx="6854776" cy="246221"/>
          </a:xfrm>
          <a:prstGeom prst="rect">
            <a:avLst/>
          </a:prstGeom>
          <a:noFill/>
        </p:spPr>
        <p:txBody>
          <a:bodyPr wrap="square" rtlCol="0">
            <a:spAutoFit/>
          </a:bodyPr>
          <a:lstStyle/>
          <a:p>
            <a:pPr algn="ctr"/>
            <a:r>
              <a:rPr lang="es-ES" sz="1000" b="1" u="sng" dirty="0">
                <a:latin typeface="Comic Sans MS" panose="030F0702030302020204" pitchFamily="66" charset="0"/>
              </a:rPr>
              <a:t>The </a:t>
            </a:r>
            <a:r>
              <a:rPr lang="es-ES" sz="1000" b="1" u="sng" dirty="0" err="1">
                <a:latin typeface="Comic Sans MS" panose="030F0702030302020204" pitchFamily="66" charset="0"/>
              </a:rPr>
              <a:t>verb</a:t>
            </a:r>
            <a:r>
              <a:rPr lang="es-ES" sz="1000" b="1" u="sng" dirty="0">
                <a:latin typeface="Comic Sans MS" panose="030F0702030302020204" pitchFamily="66" charset="0"/>
              </a:rPr>
              <a:t> “doler” (to </a:t>
            </a:r>
            <a:r>
              <a:rPr lang="es-ES" sz="1000" b="1" u="sng" dirty="0" err="1">
                <a:latin typeface="Comic Sans MS" panose="030F0702030302020204" pitchFamily="66" charset="0"/>
              </a:rPr>
              <a:t>hurt</a:t>
            </a:r>
            <a:r>
              <a:rPr lang="es-ES" sz="1000" b="1" u="sng" dirty="0">
                <a:latin typeface="Comic Sans MS" panose="030F0702030302020204" pitchFamily="66" charset="0"/>
              </a:rPr>
              <a:t>)</a:t>
            </a:r>
          </a:p>
        </p:txBody>
      </p:sp>
      <p:sp>
        <p:nvSpPr>
          <p:cNvPr id="71" name="CuadroTexto 53">
            <a:extLst>
              <a:ext uri="{FF2B5EF4-FFF2-40B4-BE49-F238E27FC236}">
                <a16:creationId xmlns:a16="http://schemas.microsoft.com/office/drawing/2014/main" id="{6A826408-439F-675F-8AE2-CDA58CD166EB}"/>
              </a:ext>
            </a:extLst>
          </p:cNvPr>
          <p:cNvSpPr txBox="1"/>
          <p:nvPr/>
        </p:nvSpPr>
        <p:spPr>
          <a:xfrm>
            <a:off x="-18447" y="8560960"/>
            <a:ext cx="6894919" cy="1323439"/>
          </a:xfrm>
          <a:prstGeom prst="rect">
            <a:avLst/>
          </a:prstGeom>
          <a:noFill/>
          <a:ln w="12700">
            <a:noFill/>
          </a:ln>
          <a:effectLst/>
        </p:spPr>
        <p:txBody>
          <a:bodyPr wrap="square" rtlCol="0">
            <a:spAutoFit/>
          </a:bodyPr>
          <a:lstStyle/>
          <a:p>
            <a:pPr>
              <a:spcAft>
                <a:spcPts val="0"/>
              </a:spcAft>
            </a:pPr>
            <a:r>
              <a:rPr lang="es-ES" sz="1000" dirty="0">
                <a:latin typeface="Comic Sans MS" panose="030F0702030302020204" pitchFamily="66" charset="0"/>
                <a:ea typeface="Calibri" panose="020F0502020204030204" pitchFamily="34" charset="0"/>
                <a:cs typeface="Times New Roman" panose="02020603050405020304" pitchFamily="18" charset="0"/>
              </a:rPr>
              <a:t>“Doler” </a:t>
            </a:r>
            <a:r>
              <a:rPr lang="es-ES" sz="1000" dirty="0" err="1">
                <a:latin typeface="Comic Sans MS" panose="030F0702030302020204" pitchFamily="66" charset="0"/>
                <a:ea typeface="Calibri" panose="020F0502020204030204" pitchFamily="34" charset="0"/>
                <a:cs typeface="Times New Roman" panose="02020603050405020304" pitchFamily="18" charset="0"/>
              </a:rPr>
              <a:t>means</a:t>
            </a:r>
            <a:r>
              <a:rPr lang="es-ES" sz="1000" dirty="0">
                <a:latin typeface="Comic Sans MS" panose="030F0702030302020204" pitchFamily="66" charset="0"/>
                <a:ea typeface="Calibri" panose="020F0502020204030204" pitchFamily="34" charset="0"/>
                <a:cs typeface="Times New Roman" panose="02020603050405020304" pitchFamily="18" charset="0"/>
              </a:rPr>
              <a:t> “to </a:t>
            </a:r>
            <a:r>
              <a:rPr lang="es-ES" sz="1000" dirty="0" err="1">
                <a:latin typeface="Comic Sans MS" panose="030F0702030302020204" pitchFamily="66" charset="0"/>
                <a:ea typeface="Calibri" panose="020F0502020204030204" pitchFamily="34" charset="0"/>
                <a:cs typeface="Times New Roman" panose="02020603050405020304" pitchFamily="18" charset="0"/>
              </a:rPr>
              <a:t>hurt</a:t>
            </a:r>
            <a:r>
              <a:rPr lang="es-ES" sz="1000" dirty="0">
                <a:latin typeface="Comic Sans MS" panose="030F0702030302020204" pitchFamily="66" charset="0"/>
                <a:ea typeface="Calibri" panose="020F0502020204030204" pitchFamily="34" charset="0"/>
                <a:cs typeface="Times New Roman" panose="02020603050405020304" pitchFamily="18" charset="0"/>
              </a:rPr>
              <a:t>” and </a:t>
            </a:r>
            <a:r>
              <a:rPr lang="es-ES" sz="1000" dirty="0" err="1">
                <a:latin typeface="Comic Sans MS" panose="030F0702030302020204" pitchFamily="66" charset="0"/>
                <a:ea typeface="Calibri" panose="020F0502020204030204" pitchFamily="34" charset="0"/>
                <a:cs typeface="Times New Roman" panose="02020603050405020304" pitchFamily="18" charset="0"/>
              </a:rPr>
              <a:t>it</a:t>
            </a:r>
            <a:r>
              <a:rPr lang="es-ES" sz="1000" dirty="0">
                <a:latin typeface="Comic Sans MS" panose="030F0702030302020204" pitchFamily="66" charset="0"/>
                <a:ea typeface="Calibri" panose="020F0502020204030204" pitchFamily="34" charset="0"/>
                <a:cs typeface="Times New Roman" panose="02020603050405020304" pitchFamily="18" charset="0"/>
              </a:rPr>
              <a:t> is an irregular </a:t>
            </a:r>
            <a:r>
              <a:rPr lang="es-ES" sz="1000" dirty="0" err="1">
                <a:latin typeface="Comic Sans MS" panose="030F0702030302020204" pitchFamily="66" charset="0"/>
                <a:ea typeface="Calibri" panose="020F0502020204030204" pitchFamily="34" charset="0"/>
                <a:cs typeface="Times New Roman" panose="02020603050405020304" pitchFamily="18" charset="0"/>
              </a:rPr>
              <a:t>verb</a:t>
            </a:r>
            <a:r>
              <a:rPr lang="es-ES" sz="1000" dirty="0">
                <a:latin typeface="Comic Sans MS" panose="030F0702030302020204" pitchFamily="66" charset="0"/>
                <a:ea typeface="Calibri" panose="020F0502020204030204" pitchFamily="34" charset="0"/>
                <a:cs typeface="Times New Roman" panose="02020603050405020304" pitchFamily="18" charset="0"/>
              </a:rPr>
              <a:t> in Spanish. </a:t>
            </a:r>
            <a:r>
              <a:rPr lang="es-ES" sz="1000" dirty="0" err="1">
                <a:latin typeface="Comic Sans MS" panose="030F0702030302020204" pitchFamily="66" charset="0"/>
                <a:ea typeface="Calibri" panose="020F0502020204030204" pitchFamily="34" charset="0"/>
                <a:cs typeface="Times New Roman" panose="02020603050405020304" pitchFamily="18" charset="0"/>
              </a:rPr>
              <a:t>It</a:t>
            </a:r>
            <a:r>
              <a:rPr lang="es-ES" sz="1000" dirty="0">
                <a:latin typeface="Comic Sans MS" panose="030F0702030302020204" pitchFamily="66" charset="0"/>
                <a:ea typeface="Calibri" panose="020F0502020204030204" pitchFamily="34" charset="0"/>
                <a:cs typeface="Times New Roman" panose="02020603050405020304" pitchFamily="18" charset="0"/>
              </a:rPr>
              <a:t> </a:t>
            </a:r>
            <a:r>
              <a:rPr lang="es-ES" sz="1000" dirty="0" err="1">
                <a:latin typeface="Comic Sans MS" panose="030F0702030302020204" pitchFamily="66" charset="0"/>
                <a:ea typeface="Calibri" panose="020F0502020204030204" pitchFamily="34" charset="0"/>
                <a:cs typeface="Times New Roman" panose="02020603050405020304" pitchFamily="18" charset="0"/>
              </a:rPr>
              <a:t>works</a:t>
            </a:r>
            <a:r>
              <a:rPr lang="es-ES" sz="1000" dirty="0">
                <a:latin typeface="Comic Sans MS" panose="030F0702030302020204" pitchFamily="66" charset="0"/>
                <a:ea typeface="Calibri" panose="020F0502020204030204" pitchFamily="34" charset="0"/>
                <a:cs typeface="Times New Roman" panose="02020603050405020304" pitchFamily="18" charset="0"/>
              </a:rPr>
              <a:t> </a:t>
            </a:r>
            <a:r>
              <a:rPr lang="es-ES" sz="1000" dirty="0" err="1">
                <a:latin typeface="Comic Sans MS" panose="030F0702030302020204" pitchFamily="66" charset="0"/>
                <a:ea typeface="Calibri" panose="020F0502020204030204" pitchFamily="34" charset="0"/>
                <a:cs typeface="Times New Roman" panose="02020603050405020304" pitchFamily="18" charset="0"/>
              </a:rPr>
              <a:t>like</a:t>
            </a:r>
            <a:r>
              <a:rPr lang="es-ES" sz="1000" dirty="0">
                <a:latin typeface="Comic Sans MS" panose="030F0702030302020204" pitchFamily="66" charset="0"/>
                <a:ea typeface="Calibri" panose="020F0502020204030204" pitchFamily="34" charset="0"/>
                <a:cs typeface="Times New Roman" panose="02020603050405020304" pitchFamily="18" charset="0"/>
              </a:rPr>
              <a:t> the </a:t>
            </a:r>
            <a:r>
              <a:rPr lang="es-ES" sz="1000" dirty="0" err="1">
                <a:latin typeface="Comic Sans MS" panose="030F0702030302020204" pitchFamily="66" charset="0"/>
                <a:ea typeface="Calibri" panose="020F0502020204030204" pitchFamily="34" charset="0"/>
                <a:cs typeface="Times New Roman" panose="02020603050405020304" pitchFamily="18" charset="0"/>
              </a:rPr>
              <a:t>verb</a:t>
            </a:r>
            <a:r>
              <a:rPr lang="es-ES" sz="1000" dirty="0">
                <a:latin typeface="Comic Sans MS" panose="030F0702030302020204" pitchFamily="66" charset="0"/>
                <a:ea typeface="Calibri" panose="020F0502020204030204" pitchFamily="34" charset="0"/>
                <a:cs typeface="Times New Roman" panose="02020603050405020304" pitchFamily="18" charset="0"/>
              </a:rPr>
              <a:t> “gustar”. Use </a:t>
            </a:r>
            <a:r>
              <a:rPr lang="es-ES" sz="1000" dirty="0" err="1">
                <a:latin typeface="Comic Sans MS" panose="030F0702030302020204" pitchFamily="66" charset="0"/>
                <a:ea typeface="Calibri" panose="020F0502020204030204" pitchFamily="34" charset="0"/>
                <a:cs typeface="Times New Roman" panose="02020603050405020304" pitchFamily="18" charset="0"/>
              </a:rPr>
              <a:t>it</a:t>
            </a:r>
            <a:r>
              <a:rPr lang="es-ES" sz="1000" dirty="0">
                <a:latin typeface="Comic Sans MS" panose="030F0702030302020204" pitchFamily="66" charset="0"/>
                <a:ea typeface="Calibri" panose="020F0502020204030204" pitchFamily="34" charset="0"/>
                <a:cs typeface="Times New Roman" panose="02020603050405020304" pitchFamily="18" charset="0"/>
              </a:rPr>
              <a:t> in </a:t>
            </a:r>
            <a:r>
              <a:rPr lang="es-ES" sz="1000" dirty="0" err="1">
                <a:latin typeface="Comic Sans MS" panose="030F0702030302020204" pitchFamily="66" charset="0"/>
                <a:ea typeface="Calibri" panose="020F0502020204030204" pitchFamily="34" charset="0"/>
                <a:cs typeface="Times New Roman" panose="02020603050405020304" pitchFamily="18" charset="0"/>
              </a:rPr>
              <a:t>its</a:t>
            </a:r>
            <a:r>
              <a:rPr lang="es-ES" sz="1000" dirty="0">
                <a:latin typeface="Comic Sans MS" panose="030F0702030302020204" pitchFamily="66" charset="0"/>
                <a:ea typeface="Calibri" panose="020F0502020204030204" pitchFamily="34" charset="0"/>
                <a:cs typeface="Times New Roman" panose="02020603050405020304" pitchFamily="18" charset="0"/>
              </a:rPr>
              <a:t> singular </a:t>
            </a:r>
            <a:r>
              <a:rPr lang="es-ES" sz="1000" dirty="0" err="1">
                <a:latin typeface="Comic Sans MS" panose="030F0702030302020204" pitchFamily="66" charset="0"/>
                <a:ea typeface="Calibri" panose="020F0502020204030204" pitchFamily="34" charset="0"/>
                <a:cs typeface="Times New Roman" panose="02020603050405020304" pitchFamily="18" charset="0"/>
              </a:rPr>
              <a:t>form</a:t>
            </a:r>
            <a:r>
              <a:rPr lang="es-ES" sz="1000" dirty="0">
                <a:latin typeface="Comic Sans MS" panose="030F0702030302020204" pitchFamily="66" charset="0"/>
                <a:ea typeface="Calibri" panose="020F0502020204030204" pitchFamily="34" charset="0"/>
                <a:cs typeface="Times New Roman" panose="02020603050405020304" pitchFamily="18" charset="0"/>
              </a:rPr>
              <a:t> </a:t>
            </a:r>
            <a:r>
              <a:rPr lang="es-ES" sz="1000" dirty="0" err="1">
                <a:latin typeface="Comic Sans MS" panose="030F0702030302020204" pitchFamily="66" charset="0"/>
                <a:ea typeface="Calibri" panose="020F0502020204030204" pitchFamily="34" charset="0"/>
                <a:cs typeface="Times New Roman" panose="02020603050405020304" pitchFamily="18" charset="0"/>
              </a:rPr>
              <a:t>if</a:t>
            </a:r>
            <a:r>
              <a:rPr lang="es-ES" sz="1000" dirty="0">
                <a:latin typeface="Comic Sans MS" panose="030F0702030302020204" pitchFamily="66" charset="0"/>
                <a:ea typeface="Calibri" panose="020F0502020204030204" pitchFamily="34" charset="0"/>
                <a:cs typeface="Times New Roman" panose="02020603050405020304" pitchFamily="18" charset="0"/>
              </a:rPr>
              <a:t> </a:t>
            </a:r>
            <a:r>
              <a:rPr lang="es-ES" sz="1000" dirty="0" err="1">
                <a:latin typeface="Comic Sans MS" panose="030F0702030302020204" pitchFamily="66" charset="0"/>
                <a:ea typeface="Calibri" panose="020F0502020204030204" pitchFamily="34" charset="0"/>
                <a:cs typeface="Times New Roman" panose="02020603050405020304" pitchFamily="18" charset="0"/>
              </a:rPr>
              <a:t>it</a:t>
            </a:r>
            <a:r>
              <a:rPr lang="es-ES" sz="1000" dirty="0">
                <a:latin typeface="Comic Sans MS" panose="030F0702030302020204" pitchFamily="66" charset="0"/>
                <a:ea typeface="Calibri" panose="020F0502020204030204" pitchFamily="34" charset="0"/>
                <a:cs typeface="Times New Roman" panose="02020603050405020304" pitchFamily="18" charset="0"/>
              </a:rPr>
              <a:t> is </a:t>
            </a:r>
            <a:r>
              <a:rPr lang="es-ES" sz="1000" dirty="0" err="1">
                <a:latin typeface="Comic Sans MS" panose="030F0702030302020204" pitchFamily="66" charset="0"/>
                <a:ea typeface="Calibri" panose="020F0502020204030204" pitchFamily="34" charset="0"/>
                <a:cs typeface="Times New Roman" panose="02020603050405020304" pitchFamily="18" charset="0"/>
              </a:rPr>
              <a:t>followed</a:t>
            </a:r>
            <a:r>
              <a:rPr lang="es-ES" sz="1000" dirty="0">
                <a:latin typeface="Comic Sans MS" panose="030F0702030302020204" pitchFamily="66" charset="0"/>
                <a:ea typeface="Calibri" panose="020F0502020204030204" pitchFamily="34" charset="0"/>
                <a:cs typeface="Times New Roman" panose="02020603050405020304" pitchFamily="18" charset="0"/>
              </a:rPr>
              <a:t> </a:t>
            </a:r>
            <a:r>
              <a:rPr lang="es-ES" sz="1000" dirty="0" err="1">
                <a:latin typeface="Comic Sans MS" panose="030F0702030302020204" pitchFamily="66" charset="0"/>
                <a:ea typeface="Calibri" panose="020F0502020204030204" pitchFamily="34" charset="0"/>
                <a:cs typeface="Times New Roman" panose="02020603050405020304" pitchFamily="18" charset="0"/>
              </a:rPr>
              <a:t>by</a:t>
            </a:r>
            <a:r>
              <a:rPr lang="es-ES" sz="1000" dirty="0">
                <a:latin typeface="Comic Sans MS" panose="030F0702030302020204" pitchFamily="66" charset="0"/>
                <a:ea typeface="Calibri" panose="020F0502020204030204" pitchFamily="34" charset="0"/>
                <a:cs typeface="Times New Roman" panose="02020603050405020304" pitchFamily="18" charset="0"/>
              </a:rPr>
              <a:t> a singular </a:t>
            </a:r>
            <a:r>
              <a:rPr lang="es-ES" sz="1000" dirty="0" err="1">
                <a:latin typeface="Comic Sans MS" panose="030F0702030302020204" pitchFamily="66" charset="0"/>
                <a:ea typeface="Calibri" panose="020F0502020204030204" pitchFamily="34" charset="0"/>
                <a:cs typeface="Times New Roman" panose="02020603050405020304" pitchFamily="18" charset="0"/>
              </a:rPr>
              <a:t>noun</a:t>
            </a:r>
            <a:r>
              <a:rPr lang="es-ES" sz="1000" dirty="0">
                <a:latin typeface="Comic Sans MS" panose="030F0702030302020204" pitchFamily="66" charset="0"/>
                <a:ea typeface="Calibri" panose="020F0502020204030204" pitchFamily="34" charset="0"/>
                <a:cs typeface="Times New Roman" panose="02020603050405020304" pitchFamily="18" charset="0"/>
              </a:rPr>
              <a:t>. Use </a:t>
            </a:r>
            <a:r>
              <a:rPr lang="es-ES" sz="1000" dirty="0" err="1">
                <a:latin typeface="Comic Sans MS" panose="030F0702030302020204" pitchFamily="66" charset="0"/>
                <a:ea typeface="Calibri" panose="020F0502020204030204" pitchFamily="34" charset="0"/>
                <a:cs typeface="Times New Roman" panose="02020603050405020304" pitchFamily="18" charset="0"/>
              </a:rPr>
              <a:t>it</a:t>
            </a:r>
            <a:r>
              <a:rPr lang="es-ES" sz="1000" dirty="0">
                <a:latin typeface="Comic Sans MS" panose="030F0702030302020204" pitchFamily="66" charset="0"/>
                <a:ea typeface="Calibri" panose="020F0502020204030204" pitchFamily="34" charset="0"/>
                <a:cs typeface="Times New Roman" panose="02020603050405020304" pitchFamily="18" charset="0"/>
              </a:rPr>
              <a:t> in </a:t>
            </a:r>
            <a:r>
              <a:rPr lang="es-ES" sz="1000" dirty="0" err="1">
                <a:latin typeface="Comic Sans MS" panose="030F0702030302020204" pitchFamily="66" charset="0"/>
                <a:ea typeface="Calibri" panose="020F0502020204030204" pitchFamily="34" charset="0"/>
                <a:cs typeface="Times New Roman" panose="02020603050405020304" pitchFamily="18" charset="0"/>
              </a:rPr>
              <a:t>its</a:t>
            </a:r>
            <a:r>
              <a:rPr lang="es-ES" sz="1000" dirty="0">
                <a:latin typeface="Comic Sans MS" panose="030F0702030302020204" pitchFamily="66" charset="0"/>
                <a:ea typeface="Calibri" panose="020F0502020204030204" pitchFamily="34" charset="0"/>
                <a:cs typeface="Times New Roman" panose="02020603050405020304" pitchFamily="18" charset="0"/>
              </a:rPr>
              <a:t> plural </a:t>
            </a:r>
            <a:r>
              <a:rPr lang="es-ES" sz="1000" dirty="0" err="1">
                <a:latin typeface="Comic Sans MS" panose="030F0702030302020204" pitchFamily="66" charset="0"/>
                <a:ea typeface="Calibri" panose="020F0502020204030204" pitchFamily="34" charset="0"/>
                <a:cs typeface="Times New Roman" panose="02020603050405020304" pitchFamily="18" charset="0"/>
              </a:rPr>
              <a:t>form</a:t>
            </a:r>
            <a:r>
              <a:rPr lang="es-ES" sz="1000" dirty="0">
                <a:latin typeface="Comic Sans MS" panose="030F0702030302020204" pitchFamily="66" charset="0"/>
                <a:ea typeface="Calibri" panose="020F0502020204030204" pitchFamily="34" charset="0"/>
                <a:cs typeface="Times New Roman" panose="02020603050405020304" pitchFamily="18" charset="0"/>
              </a:rPr>
              <a:t> </a:t>
            </a:r>
            <a:r>
              <a:rPr lang="es-ES" sz="1000" dirty="0" err="1">
                <a:latin typeface="Comic Sans MS" panose="030F0702030302020204" pitchFamily="66" charset="0"/>
                <a:ea typeface="Calibri" panose="020F0502020204030204" pitchFamily="34" charset="0"/>
                <a:cs typeface="Times New Roman" panose="02020603050405020304" pitchFamily="18" charset="0"/>
              </a:rPr>
              <a:t>if</a:t>
            </a:r>
            <a:r>
              <a:rPr lang="es-ES" sz="1000" dirty="0">
                <a:latin typeface="Comic Sans MS" panose="030F0702030302020204" pitchFamily="66" charset="0"/>
                <a:ea typeface="Calibri" panose="020F0502020204030204" pitchFamily="34" charset="0"/>
                <a:cs typeface="Times New Roman" panose="02020603050405020304" pitchFamily="18" charset="0"/>
              </a:rPr>
              <a:t> </a:t>
            </a:r>
            <a:r>
              <a:rPr lang="es-ES" sz="1000" dirty="0" err="1">
                <a:latin typeface="Comic Sans MS" panose="030F0702030302020204" pitchFamily="66" charset="0"/>
                <a:ea typeface="Calibri" panose="020F0502020204030204" pitchFamily="34" charset="0"/>
                <a:cs typeface="Times New Roman" panose="02020603050405020304" pitchFamily="18" charset="0"/>
              </a:rPr>
              <a:t>it</a:t>
            </a:r>
            <a:r>
              <a:rPr lang="es-ES" sz="1000" dirty="0">
                <a:latin typeface="Comic Sans MS" panose="030F0702030302020204" pitchFamily="66" charset="0"/>
                <a:ea typeface="Calibri" panose="020F0502020204030204" pitchFamily="34" charset="0"/>
                <a:cs typeface="Times New Roman" panose="02020603050405020304" pitchFamily="18" charset="0"/>
              </a:rPr>
              <a:t> is </a:t>
            </a:r>
            <a:r>
              <a:rPr lang="es-ES" sz="1000" dirty="0" err="1">
                <a:latin typeface="Comic Sans MS" panose="030F0702030302020204" pitchFamily="66" charset="0"/>
                <a:ea typeface="Calibri" panose="020F0502020204030204" pitchFamily="34" charset="0"/>
                <a:cs typeface="Times New Roman" panose="02020603050405020304" pitchFamily="18" charset="0"/>
              </a:rPr>
              <a:t>followed</a:t>
            </a:r>
            <a:r>
              <a:rPr lang="es-ES" sz="1000" dirty="0">
                <a:latin typeface="Comic Sans MS" panose="030F0702030302020204" pitchFamily="66" charset="0"/>
                <a:ea typeface="Calibri" panose="020F0502020204030204" pitchFamily="34" charset="0"/>
                <a:cs typeface="Times New Roman" panose="02020603050405020304" pitchFamily="18" charset="0"/>
              </a:rPr>
              <a:t> </a:t>
            </a:r>
            <a:r>
              <a:rPr lang="es-ES" sz="1000" dirty="0" err="1">
                <a:latin typeface="Comic Sans MS" panose="030F0702030302020204" pitchFamily="66" charset="0"/>
                <a:ea typeface="Calibri" panose="020F0502020204030204" pitchFamily="34" charset="0"/>
                <a:cs typeface="Times New Roman" panose="02020603050405020304" pitchFamily="18" charset="0"/>
              </a:rPr>
              <a:t>by</a:t>
            </a:r>
            <a:r>
              <a:rPr lang="es-ES" sz="1000" dirty="0">
                <a:latin typeface="Comic Sans MS" panose="030F0702030302020204" pitchFamily="66" charset="0"/>
                <a:ea typeface="Calibri" panose="020F0502020204030204" pitchFamily="34" charset="0"/>
                <a:cs typeface="Times New Roman" panose="02020603050405020304" pitchFamily="18" charset="0"/>
              </a:rPr>
              <a:t> a plural </a:t>
            </a:r>
            <a:r>
              <a:rPr lang="es-ES" sz="1000" dirty="0" err="1">
                <a:latin typeface="Comic Sans MS" panose="030F0702030302020204" pitchFamily="66" charset="0"/>
                <a:ea typeface="Calibri" panose="020F0502020204030204" pitchFamily="34" charset="0"/>
                <a:cs typeface="Times New Roman" panose="02020603050405020304" pitchFamily="18" charset="0"/>
              </a:rPr>
              <a:t>noun</a:t>
            </a:r>
            <a:r>
              <a:rPr lang="es-ES" sz="1000" dirty="0">
                <a:latin typeface="Comic Sans MS" panose="030F0702030302020204" pitchFamily="66" charset="0"/>
                <a:ea typeface="Calibri" panose="020F0502020204030204" pitchFamily="34" charset="0"/>
                <a:cs typeface="Times New Roman" panose="02020603050405020304" pitchFamily="18" charset="0"/>
              </a:rPr>
              <a:t>. Here are a few </a:t>
            </a:r>
            <a:r>
              <a:rPr lang="es-ES" sz="1000" dirty="0" err="1">
                <a:latin typeface="Comic Sans MS" panose="030F0702030302020204" pitchFamily="66" charset="0"/>
                <a:ea typeface="Calibri" panose="020F0502020204030204" pitchFamily="34" charset="0"/>
                <a:cs typeface="Times New Roman" panose="02020603050405020304" pitchFamily="18" charset="0"/>
              </a:rPr>
              <a:t>examples</a:t>
            </a:r>
            <a:r>
              <a:rPr lang="es-ES" sz="1000" dirty="0">
                <a:latin typeface="Comic Sans MS" panose="030F0702030302020204" pitchFamily="66" charset="0"/>
                <a:ea typeface="Calibri" panose="020F0502020204030204" pitchFamily="34" charset="0"/>
                <a:cs typeface="Times New Roman" panose="02020603050405020304" pitchFamily="18" charset="0"/>
              </a:rPr>
              <a:t>:</a:t>
            </a:r>
            <a:endParaRPr lang="es-ES" sz="1000" b="1" dirty="0">
              <a:latin typeface="Comic Sans MS" panose="030F0702030302020204" pitchFamily="66" charset="0"/>
              <a:ea typeface="Calibri" panose="020F0502020204030204" pitchFamily="34" charset="0"/>
              <a:cs typeface="Times New Roman" panose="02020603050405020304" pitchFamily="18" charset="0"/>
            </a:endParaRPr>
          </a:p>
          <a:p>
            <a:pPr marL="171450" indent="-171450">
              <a:spcAft>
                <a:spcPts val="0"/>
              </a:spcAft>
              <a:buFont typeface="Arial" panose="020B0604020202020204" pitchFamily="34" charset="0"/>
              <a:buChar char="•"/>
            </a:pPr>
            <a:r>
              <a:rPr lang="es-ES" sz="1000" u="sng" dirty="0">
                <a:effectLst/>
                <a:latin typeface="Comic Sans MS" panose="030F0702030302020204" pitchFamily="66" charset="0"/>
                <a:ea typeface="Calibri" panose="020F0502020204030204" pitchFamily="34" charset="0"/>
                <a:cs typeface="Times New Roman" panose="02020603050405020304" pitchFamily="18" charset="0"/>
              </a:rPr>
              <a:t>Me duele </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la cabeza. – </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My head </a:t>
            </a:r>
            <a:r>
              <a:rPr lang="es-ES" sz="1000" i="1" u="sng" dirty="0" err="1">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hurts</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a:t>
            </a:r>
          </a:p>
          <a:p>
            <a:pPr marL="171450" indent="-171450">
              <a:spcAft>
                <a:spcPts val="0"/>
              </a:spcAft>
              <a:buFont typeface="Arial" panose="020B0604020202020204" pitchFamily="34" charset="0"/>
              <a:buChar char="•"/>
            </a:pPr>
            <a:r>
              <a:rPr lang="es-ES" sz="1000" u="sng" dirty="0">
                <a:effectLst/>
                <a:latin typeface="Comic Sans MS" panose="030F0702030302020204" pitchFamily="66" charset="0"/>
                <a:ea typeface="Calibri" panose="020F0502020204030204" pitchFamily="34" charset="0"/>
                <a:cs typeface="Times New Roman" panose="02020603050405020304" pitchFamily="18" charset="0"/>
              </a:rPr>
              <a:t>Me duelen</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los dientes. – </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My </a:t>
            </a:r>
            <a:r>
              <a:rPr lang="es-ES" sz="1000" i="1" dirty="0" err="1">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teeth</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 </a:t>
            </a:r>
            <a:r>
              <a:rPr lang="es-ES" sz="1000" i="1" u="sng" dirty="0" err="1">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hurts</a:t>
            </a:r>
            <a:r>
              <a:rPr lang="es-ES" sz="1000" i="1" dirty="0">
                <a:solidFill>
                  <a:schemeClr val="tx1">
                    <a:lumMod val="50000"/>
                    <a:lumOff val="50000"/>
                  </a:schemeClr>
                </a:solidFill>
                <a:effectLst/>
                <a:latin typeface="Comic Sans MS" panose="030F0702030302020204" pitchFamily="66" charset="0"/>
                <a:ea typeface="Calibri" panose="020F0502020204030204" pitchFamily="34" charset="0"/>
                <a:cs typeface="Times New Roman" panose="02020603050405020304" pitchFamily="18" charset="0"/>
              </a:rPr>
              <a:t>.</a:t>
            </a:r>
          </a:p>
          <a:p>
            <a:pPr>
              <a:spcAft>
                <a:spcPts val="0"/>
              </a:spcAft>
            </a:pPr>
            <a:r>
              <a:rPr lang="es-ES" sz="1000" dirty="0">
                <a:latin typeface="Comic Sans MS" panose="030F0702030302020204" pitchFamily="66" charset="0"/>
                <a:ea typeface="Calibri" panose="020F0502020204030204" pitchFamily="34" charset="0"/>
                <a:cs typeface="Times New Roman" panose="02020603050405020304" pitchFamily="18" charset="0"/>
              </a:rPr>
              <a:t>In English, you use the </a:t>
            </a:r>
            <a:r>
              <a:rPr lang="es-ES" sz="1000" dirty="0" err="1">
                <a:latin typeface="Comic Sans MS" panose="030F0702030302020204" pitchFamily="66" charset="0"/>
                <a:ea typeface="Calibri" panose="020F0502020204030204" pitchFamily="34" charset="0"/>
                <a:cs typeface="Times New Roman" panose="02020603050405020304" pitchFamily="18" charset="0"/>
              </a:rPr>
              <a:t>possesive</a:t>
            </a:r>
            <a:r>
              <a:rPr lang="es-ES" sz="1000" dirty="0">
                <a:latin typeface="Comic Sans MS" panose="030F0702030302020204" pitchFamily="66" charset="0"/>
                <a:ea typeface="Calibri" panose="020F0502020204030204" pitchFamily="34" charset="0"/>
                <a:cs typeface="Times New Roman" panose="02020603050405020304" pitchFamily="18" charset="0"/>
              </a:rPr>
              <a:t> </a:t>
            </a:r>
            <a:r>
              <a:rPr lang="es-ES" sz="1000" dirty="0" err="1">
                <a:latin typeface="Comic Sans MS" panose="030F0702030302020204" pitchFamily="66" charset="0"/>
                <a:ea typeface="Calibri" panose="020F0502020204030204" pitchFamily="34" charset="0"/>
                <a:cs typeface="Times New Roman" panose="02020603050405020304" pitchFamily="18" charset="0"/>
              </a:rPr>
              <a:t>adjective</a:t>
            </a:r>
            <a:r>
              <a:rPr lang="es-ES" sz="1000" dirty="0">
                <a:latin typeface="Comic Sans MS" panose="030F0702030302020204" pitchFamily="66" charset="0"/>
                <a:ea typeface="Calibri" panose="020F0502020204030204" pitchFamily="34" charset="0"/>
                <a:cs typeface="Times New Roman" panose="02020603050405020304" pitchFamily="18" charset="0"/>
              </a:rPr>
              <a:t> (my, </a:t>
            </a:r>
            <a:r>
              <a:rPr lang="es-ES" sz="1000" dirty="0" err="1">
                <a:latin typeface="Comic Sans MS" panose="030F0702030302020204" pitchFamily="66" charset="0"/>
                <a:ea typeface="Calibri" panose="020F0502020204030204" pitchFamily="34" charset="0"/>
                <a:cs typeface="Times New Roman" panose="02020603050405020304" pitchFamily="18" charset="0"/>
              </a:rPr>
              <a:t>his</a:t>
            </a:r>
            <a:r>
              <a:rPr lang="es-ES" sz="1000" dirty="0">
                <a:latin typeface="Comic Sans MS" panose="030F0702030302020204" pitchFamily="66" charset="0"/>
                <a:ea typeface="Calibri" panose="020F0502020204030204" pitchFamily="34" charset="0"/>
                <a:cs typeface="Times New Roman" panose="02020603050405020304" pitchFamily="18" charset="0"/>
              </a:rPr>
              <a:t>, </a:t>
            </a:r>
            <a:r>
              <a:rPr lang="es-ES" sz="1000" dirty="0" err="1">
                <a:latin typeface="Comic Sans MS" panose="030F0702030302020204" pitchFamily="66" charset="0"/>
                <a:ea typeface="Calibri" panose="020F0502020204030204" pitchFamily="34" charset="0"/>
                <a:cs typeface="Times New Roman" panose="02020603050405020304" pitchFamily="18" charset="0"/>
              </a:rPr>
              <a:t>hers</a:t>
            </a:r>
            <a:r>
              <a:rPr lang="es-ES" sz="1000" dirty="0">
                <a:latin typeface="Comic Sans MS" panose="030F0702030302020204" pitchFamily="66" charset="0"/>
                <a:ea typeface="Calibri" panose="020F0502020204030204" pitchFamily="34" charset="0"/>
                <a:cs typeface="Times New Roman" panose="02020603050405020304" pitchFamily="18" charset="0"/>
              </a:rPr>
              <a:t>, </a:t>
            </a:r>
            <a:r>
              <a:rPr lang="es-ES" sz="1000" dirty="0" err="1">
                <a:latin typeface="Comic Sans MS" panose="030F0702030302020204" pitchFamily="66" charset="0"/>
                <a:ea typeface="Calibri" panose="020F0502020204030204" pitchFamily="34" charset="0"/>
                <a:cs typeface="Times New Roman" panose="02020603050405020304" pitchFamily="18" charset="0"/>
              </a:rPr>
              <a:t>etc</a:t>
            </a:r>
            <a:r>
              <a:rPr lang="es-ES" sz="1000" dirty="0">
                <a:latin typeface="Comic Sans MS" panose="030F0702030302020204" pitchFamily="66" charset="0"/>
                <a:ea typeface="Calibri" panose="020F0502020204030204" pitchFamily="34" charset="0"/>
                <a:cs typeface="Times New Roman" panose="02020603050405020304" pitchFamily="18" charset="0"/>
              </a:rPr>
              <a:t>) and place the </a:t>
            </a:r>
            <a:r>
              <a:rPr lang="es-ES" sz="1000" dirty="0" err="1">
                <a:latin typeface="Comic Sans MS" panose="030F0702030302020204" pitchFamily="66" charset="0"/>
                <a:ea typeface="Calibri" panose="020F0502020204030204" pitchFamily="34" charset="0"/>
                <a:cs typeface="Times New Roman" panose="02020603050405020304" pitchFamily="18" charset="0"/>
              </a:rPr>
              <a:t>verb</a:t>
            </a:r>
            <a:r>
              <a:rPr lang="es-ES" sz="1000" dirty="0">
                <a:latin typeface="Comic Sans MS" panose="030F0702030302020204" pitchFamily="66" charset="0"/>
                <a:ea typeface="Calibri" panose="020F0502020204030204" pitchFamily="34" charset="0"/>
                <a:cs typeface="Times New Roman" panose="02020603050405020304" pitchFamily="18" charset="0"/>
              </a:rPr>
              <a:t> right at the </a:t>
            </a:r>
            <a:r>
              <a:rPr lang="es-ES" sz="1000" dirty="0" err="1">
                <a:latin typeface="Comic Sans MS" panose="030F0702030302020204" pitchFamily="66" charset="0"/>
                <a:ea typeface="Calibri" panose="020F0502020204030204" pitchFamily="34" charset="0"/>
                <a:cs typeface="Times New Roman" panose="02020603050405020304" pitchFamily="18" charset="0"/>
              </a:rPr>
              <a:t>end</a:t>
            </a:r>
            <a:r>
              <a:rPr lang="es-ES" sz="1000" dirty="0">
                <a:latin typeface="Comic Sans MS" panose="030F0702030302020204" pitchFamily="66" charset="0"/>
                <a:ea typeface="Calibri" panose="020F0502020204030204" pitchFamily="34" charset="0"/>
                <a:cs typeface="Times New Roman" panose="02020603050405020304" pitchFamily="18" charset="0"/>
              </a:rPr>
              <a:t>, after the </a:t>
            </a:r>
            <a:r>
              <a:rPr lang="es-ES" sz="1000" dirty="0" err="1">
                <a:latin typeface="Comic Sans MS" panose="030F0702030302020204" pitchFamily="66" charset="0"/>
                <a:ea typeface="Calibri" panose="020F0502020204030204" pitchFamily="34" charset="0"/>
                <a:cs typeface="Times New Roman" panose="02020603050405020304" pitchFamily="18" charset="0"/>
              </a:rPr>
              <a:t>thing</a:t>
            </a:r>
            <a:r>
              <a:rPr lang="es-ES" sz="1000" dirty="0">
                <a:latin typeface="Comic Sans MS" panose="030F0702030302020204" pitchFamily="66" charset="0"/>
                <a:ea typeface="Calibri" panose="020F0502020204030204" pitchFamily="34" charset="0"/>
                <a:cs typeface="Times New Roman" panose="02020603050405020304" pitchFamily="18" charset="0"/>
              </a:rPr>
              <a:t> that </a:t>
            </a:r>
            <a:r>
              <a:rPr lang="es-ES" sz="1000" dirty="0" err="1">
                <a:latin typeface="Comic Sans MS" panose="030F0702030302020204" pitchFamily="66" charset="0"/>
                <a:ea typeface="Calibri" panose="020F0502020204030204" pitchFamily="34" charset="0"/>
                <a:cs typeface="Times New Roman" panose="02020603050405020304" pitchFamily="18" charset="0"/>
              </a:rPr>
              <a:t>hurts</a:t>
            </a:r>
            <a:r>
              <a:rPr lang="es-ES" sz="1000" dirty="0">
                <a:latin typeface="Comic Sans MS" panose="030F0702030302020204" pitchFamily="66" charset="0"/>
                <a:ea typeface="Calibri" panose="020F0502020204030204" pitchFamily="34" charset="0"/>
                <a:cs typeface="Times New Roman" panose="02020603050405020304" pitchFamily="18" charset="0"/>
              </a:rPr>
              <a:t>.</a:t>
            </a:r>
          </a:p>
          <a:p>
            <a:pPr>
              <a:spcAft>
                <a:spcPts val="0"/>
              </a:spcAft>
            </a:pPr>
            <a:r>
              <a:rPr lang="es-ES" sz="1000" dirty="0">
                <a:effectLst/>
                <a:latin typeface="Comic Sans MS" panose="030F0702030302020204" pitchFamily="66" charset="0"/>
                <a:ea typeface="Calibri" panose="020F0502020204030204" pitchFamily="34" charset="0"/>
                <a:cs typeface="Times New Roman" panose="02020603050405020304" pitchFamily="18" charset="0"/>
              </a:rPr>
              <a:t>In Spanish, you use the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definite</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article</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(el, la, los, las) and place the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verb</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at the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beginning</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 of the </a:t>
            </a:r>
            <a:r>
              <a:rPr lang="es-ES" sz="1000" dirty="0" err="1">
                <a:effectLst/>
                <a:latin typeface="Comic Sans MS" panose="030F0702030302020204" pitchFamily="66" charset="0"/>
                <a:ea typeface="Calibri" panose="020F0502020204030204" pitchFamily="34" charset="0"/>
                <a:cs typeface="Times New Roman" panose="02020603050405020304" pitchFamily="18" charset="0"/>
              </a:rPr>
              <a:t>sentence</a:t>
            </a:r>
            <a:r>
              <a:rPr lang="es-ES" sz="1000" dirty="0">
                <a:effectLst/>
                <a:latin typeface="Comic Sans MS" panose="030F0702030302020204" pitchFamily="66"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1486105693"/>
      </p:ext>
    </p:extLst>
  </p:cSld>
  <p:clrMapOvr>
    <a:masterClrMapping/>
  </p:clrMapOvr>
  <mc:AlternateContent xmlns:mc="http://schemas.openxmlformats.org/markup-compatibility/2006" xmlns:p14="http://schemas.microsoft.com/office/powerpoint/2010/main">
    <mc:Choice Requires="p14">
      <p:transition spd="slow" p14:dur="2000" advTm="2292"/>
    </mc:Choice>
    <mc:Fallback xmlns="">
      <p:transition spd="slow" advTm="229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CuadroTexto 151">
            <a:extLst>
              <a:ext uri="{FF2B5EF4-FFF2-40B4-BE49-F238E27FC236}">
                <a16:creationId xmlns:a16="http://schemas.microsoft.com/office/drawing/2014/main" id="{FE1B794E-F00F-0694-6306-C80A29ABB700}"/>
              </a:ext>
            </a:extLst>
          </p:cNvPr>
          <p:cNvSpPr txBox="1"/>
          <p:nvPr/>
        </p:nvSpPr>
        <p:spPr>
          <a:xfrm>
            <a:off x="5576367" y="573561"/>
            <a:ext cx="1280684" cy="2603405"/>
          </a:xfrm>
          <a:prstGeom prst="rect">
            <a:avLst/>
          </a:prstGeom>
          <a:solidFill>
            <a:schemeClr val="bg2"/>
          </a:solidFill>
        </p:spPr>
        <p:txBody>
          <a:bodyPr wrap="square" rtlCol="0">
            <a:spAutoFit/>
          </a:bodyPr>
          <a:lstStyle/>
          <a:p>
            <a:pPr marL="228600" indent="-228600">
              <a:lnSpc>
                <a:spcPct val="150000"/>
              </a:lnSpc>
              <a:buFont typeface="+mj-lt"/>
              <a:buAutoNum type="arabicPeriod"/>
            </a:pPr>
            <a:r>
              <a:rPr lang="es-ES" sz="1100" dirty="0">
                <a:latin typeface="Comic Sans MS" panose="030F0702030302020204" pitchFamily="66" charset="0"/>
              </a:rPr>
              <a:t>La carne</a:t>
            </a:r>
          </a:p>
          <a:p>
            <a:pPr marL="228600" indent="-228600">
              <a:lnSpc>
                <a:spcPct val="150000"/>
              </a:lnSpc>
              <a:buFont typeface="+mj-lt"/>
              <a:buAutoNum type="arabicPeriod"/>
            </a:pPr>
            <a:r>
              <a:rPr lang="es-ES" sz="1100" dirty="0">
                <a:latin typeface="Comic Sans MS" panose="030F0702030302020204" pitchFamily="66" charset="0"/>
              </a:rPr>
              <a:t>El pescado</a:t>
            </a:r>
          </a:p>
          <a:p>
            <a:pPr marL="228600" indent="-228600">
              <a:lnSpc>
                <a:spcPct val="150000"/>
              </a:lnSpc>
              <a:buFont typeface="+mj-lt"/>
              <a:buAutoNum type="arabicPeriod"/>
            </a:pPr>
            <a:r>
              <a:rPr lang="es-ES" sz="1100" dirty="0">
                <a:latin typeface="Comic Sans MS" panose="030F0702030302020204" pitchFamily="66" charset="0"/>
              </a:rPr>
              <a:t>El arroz</a:t>
            </a:r>
          </a:p>
          <a:p>
            <a:pPr marL="228600" indent="-228600">
              <a:lnSpc>
                <a:spcPct val="150000"/>
              </a:lnSpc>
              <a:buFont typeface="+mj-lt"/>
              <a:buAutoNum type="arabicPeriod"/>
            </a:pPr>
            <a:r>
              <a:rPr lang="es-ES" sz="1100" dirty="0">
                <a:latin typeface="Comic Sans MS" panose="030F0702030302020204" pitchFamily="66" charset="0"/>
              </a:rPr>
              <a:t>Las verduras</a:t>
            </a:r>
          </a:p>
          <a:p>
            <a:pPr marL="228600" indent="-228600">
              <a:lnSpc>
                <a:spcPct val="150000"/>
              </a:lnSpc>
              <a:buFont typeface="+mj-lt"/>
              <a:buAutoNum type="arabicPeriod"/>
            </a:pPr>
            <a:r>
              <a:rPr lang="es-ES" sz="1100" dirty="0">
                <a:latin typeface="Comic Sans MS" panose="030F0702030302020204" pitchFamily="66" charset="0"/>
              </a:rPr>
              <a:t>Las galletas</a:t>
            </a:r>
          </a:p>
          <a:p>
            <a:pPr marL="228600" indent="-228600">
              <a:lnSpc>
                <a:spcPct val="150000"/>
              </a:lnSpc>
              <a:buFont typeface="+mj-lt"/>
              <a:buAutoNum type="arabicPeriod"/>
            </a:pPr>
            <a:r>
              <a:rPr lang="es-ES" sz="1100" dirty="0">
                <a:latin typeface="Comic Sans MS" panose="030F0702030302020204" pitchFamily="66" charset="0"/>
              </a:rPr>
              <a:t>El queso</a:t>
            </a:r>
          </a:p>
          <a:p>
            <a:pPr marL="228600" indent="-228600">
              <a:lnSpc>
                <a:spcPct val="150000"/>
              </a:lnSpc>
              <a:buFont typeface="+mj-lt"/>
              <a:buAutoNum type="arabicPeriod"/>
            </a:pPr>
            <a:r>
              <a:rPr lang="es-ES" sz="1100" dirty="0">
                <a:latin typeface="Comic Sans MS" panose="030F0702030302020204" pitchFamily="66" charset="0"/>
              </a:rPr>
              <a:t>Los huevos</a:t>
            </a:r>
          </a:p>
          <a:p>
            <a:pPr marL="228600" indent="-228600">
              <a:lnSpc>
                <a:spcPct val="150000"/>
              </a:lnSpc>
              <a:buFont typeface="+mj-lt"/>
              <a:buAutoNum type="arabicPeriod"/>
            </a:pPr>
            <a:r>
              <a:rPr lang="es-ES" sz="1100" dirty="0">
                <a:latin typeface="Comic Sans MS" panose="030F0702030302020204" pitchFamily="66" charset="0"/>
              </a:rPr>
              <a:t>La pasta</a:t>
            </a:r>
          </a:p>
          <a:p>
            <a:pPr marL="228600" indent="-228600">
              <a:lnSpc>
                <a:spcPct val="150000"/>
              </a:lnSpc>
              <a:buFont typeface="+mj-lt"/>
              <a:buAutoNum type="arabicPeriod"/>
            </a:pPr>
            <a:r>
              <a:rPr lang="es-ES" sz="1100" dirty="0">
                <a:latin typeface="Comic Sans MS" panose="030F0702030302020204" pitchFamily="66" charset="0"/>
              </a:rPr>
              <a:t>Los pasteles</a:t>
            </a:r>
          </a:p>
          <a:p>
            <a:pPr marL="228600" indent="-228600">
              <a:lnSpc>
                <a:spcPct val="150000"/>
              </a:lnSpc>
              <a:buFont typeface="+mj-lt"/>
              <a:buAutoNum type="arabicPeriod"/>
            </a:pPr>
            <a:r>
              <a:rPr lang="es-ES" sz="1100" dirty="0">
                <a:latin typeface="Comic Sans MS" panose="030F0702030302020204" pitchFamily="66" charset="0"/>
              </a:rPr>
              <a:t>El pan</a:t>
            </a:r>
          </a:p>
        </p:txBody>
      </p:sp>
      <p:sp>
        <p:nvSpPr>
          <p:cNvPr id="88" name="Título 1">
            <a:extLst>
              <a:ext uri="{FF2B5EF4-FFF2-40B4-BE49-F238E27FC236}">
                <a16:creationId xmlns:a16="http://schemas.microsoft.com/office/drawing/2014/main" id="{3ADF035F-EAA7-45B4-964B-11C16673AA3D}"/>
              </a:ext>
            </a:extLst>
          </p:cNvPr>
          <p:cNvSpPr txBox="1">
            <a:spLocks/>
          </p:cNvSpPr>
          <p:nvPr/>
        </p:nvSpPr>
        <p:spPr>
          <a:xfrm>
            <a:off x="-1" y="699931"/>
            <a:ext cx="6865951" cy="243394"/>
          </a:xfrm>
          <a:prstGeom prst="rect">
            <a:avLst/>
          </a:prstGeom>
        </p:spPr>
        <p:txBody>
          <a:bodyPr vert="horz" lIns="91439" tIns="45720" rIns="91439" bIns="45720" rtlCol="0" anchor="b">
            <a:normAutofit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1. </a:t>
            </a:r>
            <a:r>
              <a:rPr lang="es-ES" sz="1200" b="1" dirty="0" err="1">
                <a:latin typeface="Comic Sans MS" panose="030F0702030302020204" pitchFamily="66" charset="0"/>
              </a:rPr>
              <a:t>Write</a:t>
            </a:r>
            <a:r>
              <a:rPr lang="es-ES" sz="1200" b="1" dirty="0">
                <a:latin typeface="Comic Sans MS" panose="030F0702030302020204" pitchFamily="66" charset="0"/>
              </a:rPr>
              <a:t> </a:t>
            </a:r>
            <a:r>
              <a:rPr lang="es-ES" sz="1200" b="1" dirty="0" err="1">
                <a:latin typeface="Comic Sans MS" panose="030F0702030302020204" pitchFamily="66" charset="0"/>
              </a:rPr>
              <a:t>down</a:t>
            </a:r>
            <a:r>
              <a:rPr lang="es-ES" sz="1200" b="1" dirty="0">
                <a:latin typeface="Comic Sans MS" panose="030F0702030302020204" pitchFamily="66" charset="0"/>
              </a:rPr>
              <a:t> the </a:t>
            </a:r>
            <a:r>
              <a:rPr lang="es-ES" sz="1200" b="1" dirty="0" err="1">
                <a:latin typeface="Comic Sans MS" panose="030F0702030302020204" pitchFamily="66" charset="0"/>
              </a:rPr>
              <a:t>correct</a:t>
            </a:r>
            <a:r>
              <a:rPr lang="es-ES" sz="1200" b="1" dirty="0">
                <a:latin typeface="Comic Sans MS" panose="030F0702030302020204" pitchFamily="66" charset="0"/>
              </a:rPr>
              <a:t> </a:t>
            </a:r>
            <a:r>
              <a:rPr lang="es-ES" sz="1200" b="1" dirty="0" err="1">
                <a:latin typeface="Comic Sans MS" panose="030F0702030302020204" pitchFamily="66" charset="0"/>
              </a:rPr>
              <a:t>number</a:t>
            </a:r>
            <a:r>
              <a:rPr lang="es-ES" sz="1200" b="1" dirty="0">
                <a:latin typeface="Comic Sans MS" panose="030F0702030302020204" pitchFamily="66" charset="0"/>
              </a:rPr>
              <a:t>.</a:t>
            </a:r>
          </a:p>
        </p:txBody>
      </p:sp>
      <p:sp>
        <p:nvSpPr>
          <p:cNvPr id="138" name="TextBox 18">
            <a:extLst>
              <a:ext uri="{FF2B5EF4-FFF2-40B4-BE49-F238E27FC236}">
                <a16:creationId xmlns:a16="http://schemas.microsoft.com/office/drawing/2014/main" id="{5C82298E-3923-498B-B3C0-8B6AD3B3B66E}"/>
              </a:ext>
            </a:extLst>
          </p:cNvPr>
          <p:cNvSpPr txBox="1"/>
          <p:nvPr/>
        </p:nvSpPr>
        <p:spPr>
          <a:xfrm>
            <a:off x="5844208" y="9676835"/>
            <a:ext cx="1021743" cy="230832"/>
          </a:xfrm>
          <a:prstGeom prst="rect">
            <a:avLst/>
          </a:prstGeom>
          <a:noFill/>
        </p:spPr>
        <p:txBody>
          <a:bodyPr wrap="square" rtlCol="0">
            <a:spAutoFit/>
          </a:bodyPr>
          <a:lstStyle/>
          <a:p>
            <a:pPr algn="r">
              <a:spcBef>
                <a:spcPts val="299"/>
              </a:spcBef>
            </a:pPr>
            <a:r>
              <a:rPr lang="es-ES" sz="900" b="1" dirty="0">
                <a:latin typeface="Comic Sans MS" panose="030F0702030302020204" pitchFamily="66" charset="0"/>
              </a:rPr>
              <a:t>4 / cuatro</a:t>
            </a:r>
          </a:p>
        </p:txBody>
      </p:sp>
      <p:sp>
        <p:nvSpPr>
          <p:cNvPr id="2" name="Rectángulo 1">
            <a:extLst>
              <a:ext uri="{FF2B5EF4-FFF2-40B4-BE49-F238E27FC236}">
                <a16:creationId xmlns:a16="http://schemas.microsoft.com/office/drawing/2014/main" id="{A40DFFB2-E887-415E-E45B-8A1AFB4D615B}"/>
              </a:ext>
            </a:extLst>
          </p:cNvPr>
          <p:cNvSpPr/>
          <p:nvPr/>
        </p:nvSpPr>
        <p:spPr>
          <a:xfrm>
            <a:off x="0" y="-603"/>
            <a:ext cx="6865951" cy="303785"/>
          </a:xfrm>
          <a:prstGeom prst="rect">
            <a:avLst/>
          </a:prstGeom>
          <a:solidFill>
            <a:schemeClr val="tx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500" b="1" dirty="0">
                <a:solidFill>
                  <a:schemeClr val="bg1"/>
                </a:solidFill>
                <a:latin typeface="Comic Sans MS" panose="030F0702030302020204" pitchFamily="66" charset="0"/>
              </a:rPr>
              <a:t>LOS DEBERES / Módulo 3 – En forma</a:t>
            </a:r>
          </a:p>
        </p:txBody>
      </p:sp>
      <p:sp>
        <p:nvSpPr>
          <p:cNvPr id="57" name="Rectángulo 56">
            <a:extLst>
              <a:ext uri="{FF2B5EF4-FFF2-40B4-BE49-F238E27FC236}">
                <a16:creationId xmlns:a16="http://schemas.microsoft.com/office/drawing/2014/main" id="{C47B628B-D390-09B3-53AD-04613509FEE1}"/>
              </a:ext>
            </a:extLst>
          </p:cNvPr>
          <p:cNvSpPr/>
          <p:nvPr/>
        </p:nvSpPr>
        <p:spPr>
          <a:xfrm>
            <a:off x="0" y="307700"/>
            <a:ext cx="6865951" cy="255378"/>
          </a:xfrm>
          <a:prstGeom prst="rect">
            <a:avLst/>
          </a:prstGeom>
          <a:pattFill prst="wdUpDiag">
            <a:fgClr>
              <a:srgbClr val="E1DFDF"/>
            </a:fgClr>
            <a:bgClr>
              <a:schemeClr val="bg1"/>
            </a:bgClr>
          </a:patt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b="1" dirty="0">
                <a:solidFill>
                  <a:schemeClr val="tx1"/>
                </a:solidFill>
                <a:latin typeface="Comic Sans MS" panose="030F0702030302020204" pitchFamily="66" charset="0"/>
              </a:rPr>
              <a:t>LECCIÓN 1 – ¿Llevas una dieta sana?</a:t>
            </a:r>
          </a:p>
        </p:txBody>
      </p:sp>
      <p:sp>
        <p:nvSpPr>
          <p:cNvPr id="12" name="TextBox 11">
            <a:extLst>
              <a:ext uri="{FF2B5EF4-FFF2-40B4-BE49-F238E27FC236}">
                <a16:creationId xmlns:a16="http://schemas.microsoft.com/office/drawing/2014/main" id="{84964840-4DD0-6211-F6F4-18B69DACB362}"/>
              </a:ext>
            </a:extLst>
          </p:cNvPr>
          <p:cNvSpPr txBox="1"/>
          <p:nvPr/>
        </p:nvSpPr>
        <p:spPr>
          <a:xfrm>
            <a:off x="10746" y="5023761"/>
            <a:ext cx="6846899" cy="276999"/>
          </a:xfrm>
          <a:prstGeom prst="rect">
            <a:avLst/>
          </a:prstGeom>
          <a:noFill/>
        </p:spPr>
        <p:txBody>
          <a:bodyPr wrap="square" rtlCol="0">
            <a:spAutoFit/>
          </a:bodyPr>
          <a:lstStyle/>
          <a:p>
            <a:r>
              <a:rPr lang="es-ES" sz="1200" b="1" dirty="0">
                <a:latin typeface="Comic Sans MS" panose="030F0702030302020204" pitchFamily="66" charset="0"/>
              </a:rPr>
              <a:t>3. </a:t>
            </a:r>
            <a:r>
              <a:rPr lang="es-ES" sz="1200" b="1" dirty="0" err="1">
                <a:latin typeface="Comic Sans MS" panose="030F0702030302020204" pitchFamily="66" charset="0"/>
              </a:rPr>
              <a:t>Write</a:t>
            </a:r>
            <a:r>
              <a:rPr lang="es-ES" sz="1200" b="1" dirty="0">
                <a:latin typeface="Comic Sans MS" panose="030F0702030302020204" pitchFamily="66" charset="0"/>
              </a:rPr>
              <a:t> </a:t>
            </a:r>
            <a:r>
              <a:rPr lang="es-ES" sz="1200" b="1" dirty="0" err="1">
                <a:latin typeface="Comic Sans MS" panose="030F0702030302020204" pitchFamily="66" charset="0"/>
              </a:rPr>
              <a:t>down</a:t>
            </a:r>
            <a:r>
              <a:rPr lang="es-ES" sz="1200" b="1" dirty="0">
                <a:latin typeface="Comic Sans MS" panose="030F0702030302020204" pitchFamily="66" charset="0"/>
              </a:rPr>
              <a:t> the </a:t>
            </a:r>
            <a:r>
              <a:rPr lang="es-ES" sz="1200" b="1" dirty="0" err="1">
                <a:latin typeface="Comic Sans MS" panose="030F0702030302020204" pitchFamily="66" charset="0"/>
              </a:rPr>
              <a:t>correct</a:t>
            </a:r>
            <a:r>
              <a:rPr lang="es-ES" sz="1200" b="1" dirty="0">
                <a:latin typeface="Comic Sans MS" panose="030F0702030302020204" pitchFamily="66" charset="0"/>
              </a:rPr>
              <a:t> </a:t>
            </a:r>
            <a:r>
              <a:rPr lang="es-ES" sz="1200" b="1" dirty="0" err="1">
                <a:latin typeface="Comic Sans MS" panose="030F0702030302020204" pitchFamily="66" charset="0"/>
              </a:rPr>
              <a:t>direct</a:t>
            </a:r>
            <a:r>
              <a:rPr lang="es-ES" sz="1200" b="1" dirty="0">
                <a:latin typeface="Comic Sans MS" panose="030F0702030302020204" pitchFamily="66" charset="0"/>
              </a:rPr>
              <a:t> </a:t>
            </a:r>
            <a:r>
              <a:rPr lang="es-ES" sz="1200" b="1" dirty="0" err="1">
                <a:latin typeface="Comic Sans MS" panose="030F0702030302020204" pitchFamily="66" charset="0"/>
              </a:rPr>
              <a:t>object</a:t>
            </a:r>
            <a:r>
              <a:rPr lang="es-ES" sz="1200" b="1" dirty="0">
                <a:latin typeface="Comic Sans MS" panose="030F0702030302020204" pitchFamily="66" charset="0"/>
              </a:rPr>
              <a:t> </a:t>
            </a:r>
            <a:r>
              <a:rPr lang="es-ES" sz="1200" b="1" dirty="0" err="1">
                <a:latin typeface="Comic Sans MS" panose="030F0702030302020204" pitchFamily="66" charset="0"/>
              </a:rPr>
              <a:t>pronoun</a:t>
            </a:r>
            <a:r>
              <a:rPr lang="es-ES" sz="1200" b="1" dirty="0">
                <a:latin typeface="Comic Sans MS" panose="030F0702030302020204" pitchFamily="66" charset="0"/>
              </a:rPr>
              <a:t> (lo, la, los, las).</a:t>
            </a:r>
          </a:p>
        </p:txBody>
      </p:sp>
      <p:sp>
        <p:nvSpPr>
          <p:cNvPr id="92" name="TextBox 18">
            <a:extLst>
              <a:ext uri="{FF2B5EF4-FFF2-40B4-BE49-F238E27FC236}">
                <a16:creationId xmlns:a16="http://schemas.microsoft.com/office/drawing/2014/main" id="{D1284838-D927-2D65-AA24-BE0B50297A99}"/>
              </a:ext>
            </a:extLst>
          </p:cNvPr>
          <p:cNvSpPr txBox="1"/>
          <p:nvPr/>
        </p:nvSpPr>
        <p:spPr>
          <a:xfrm>
            <a:off x="-4025" y="9676905"/>
            <a:ext cx="1158983" cy="230832"/>
          </a:xfrm>
          <a:prstGeom prst="rect">
            <a:avLst/>
          </a:prstGeom>
          <a:noFill/>
        </p:spPr>
        <p:txBody>
          <a:bodyPr wrap="square" rtlCol="0">
            <a:spAutoFit/>
          </a:bodyPr>
          <a:lstStyle/>
          <a:p>
            <a:pPr>
              <a:spcBef>
                <a:spcPts val="299"/>
              </a:spcBef>
            </a:pPr>
            <a:r>
              <a:rPr lang="es-ES" sz="900" b="1" dirty="0">
                <a:latin typeface="Comic Sans MS" panose="030F0702030302020204" pitchFamily="66" charset="0"/>
              </a:rPr>
              <a:t>@mflresources</a:t>
            </a:r>
          </a:p>
        </p:txBody>
      </p:sp>
      <p:sp>
        <p:nvSpPr>
          <p:cNvPr id="3" name="Título 1">
            <a:extLst>
              <a:ext uri="{FF2B5EF4-FFF2-40B4-BE49-F238E27FC236}">
                <a16:creationId xmlns:a16="http://schemas.microsoft.com/office/drawing/2014/main" id="{7BFD8EA4-A70B-A984-2448-D8FFF41A0475}"/>
              </a:ext>
            </a:extLst>
          </p:cNvPr>
          <p:cNvSpPr txBox="1">
            <a:spLocks/>
          </p:cNvSpPr>
          <p:nvPr/>
        </p:nvSpPr>
        <p:spPr>
          <a:xfrm>
            <a:off x="-8900" y="3169034"/>
            <a:ext cx="6865951" cy="288337"/>
          </a:xfrm>
          <a:prstGeom prst="rect">
            <a:avLst/>
          </a:prstGeom>
        </p:spPr>
        <p:txBody>
          <a:bodyPr vert="horz" lIns="91439" tIns="45720" rIns="91439"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2. Match </a:t>
            </a:r>
            <a:r>
              <a:rPr lang="es-ES" sz="1200" b="1" dirty="0" err="1">
                <a:latin typeface="Comic Sans MS" panose="030F0702030302020204" pitchFamily="66" charset="0"/>
              </a:rPr>
              <a:t>each</a:t>
            </a:r>
            <a:r>
              <a:rPr lang="es-ES" sz="1200" b="1" dirty="0">
                <a:latin typeface="Comic Sans MS" panose="030F0702030302020204" pitchFamily="66" charset="0"/>
              </a:rPr>
              <a:t> time </a:t>
            </a:r>
            <a:r>
              <a:rPr lang="es-ES" sz="1200" b="1" dirty="0" err="1">
                <a:latin typeface="Comic Sans MS" panose="030F0702030302020204" pitchFamily="66" charset="0"/>
              </a:rPr>
              <a:t>expression</a:t>
            </a:r>
            <a:r>
              <a:rPr lang="es-ES" sz="1200" b="1" dirty="0">
                <a:latin typeface="Comic Sans MS" panose="030F0702030302020204" pitchFamily="66" charset="0"/>
              </a:rPr>
              <a:t> to </a:t>
            </a:r>
            <a:r>
              <a:rPr lang="es-ES" sz="1200" b="1" dirty="0" err="1">
                <a:latin typeface="Comic Sans MS" panose="030F0702030302020204" pitchFamily="66" charset="0"/>
              </a:rPr>
              <a:t>its</a:t>
            </a:r>
            <a:r>
              <a:rPr lang="es-ES" sz="1200" b="1" dirty="0">
                <a:latin typeface="Comic Sans MS" panose="030F0702030302020204" pitchFamily="66" charset="0"/>
              </a:rPr>
              <a:t> English </a:t>
            </a:r>
            <a:r>
              <a:rPr lang="es-ES" sz="1200" b="1" dirty="0" err="1">
                <a:latin typeface="Comic Sans MS" panose="030F0702030302020204" pitchFamily="66" charset="0"/>
              </a:rPr>
              <a:t>translation</a:t>
            </a:r>
            <a:r>
              <a:rPr lang="es-ES" sz="1200" b="1" dirty="0">
                <a:latin typeface="Comic Sans MS" panose="030F0702030302020204" pitchFamily="66" charset="0"/>
              </a:rPr>
              <a:t>. </a:t>
            </a:r>
          </a:p>
        </p:txBody>
      </p:sp>
      <p:sp>
        <p:nvSpPr>
          <p:cNvPr id="10" name="TextBox 9">
            <a:extLst>
              <a:ext uri="{FF2B5EF4-FFF2-40B4-BE49-F238E27FC236}">
                <a16:creationId xmlns:a16="http://schemas.microsoft.com/office/drawing/2014/main" id="{89E97B6F-C814-4C0B-687B-F79A0AE6FC06}"/>
              </a:ext>
            </a:extLst>
          </p:cNvPr>
          <p:cNvSpPr txBox="1"/>
          <p:nvPr/>
        </p:nvSpPr>
        <p:spPr>
          <a:xfrm>
            <a:off x="169976" y="3488454"/>
            <a:ext cx="2243024" cy="1384995"/>
          </a:xfrm>
          <a:prstGeom prst="rect">
            <a:avLst/>
          </a:prstGeom>
          <a:solidFill>
            <a:schemeClr val="bg2"/>
          </a:solidFill>
        </p:spPr>
        <p:txBody>
          <a:bodyPr wrap="square" rtlCol="0">
            <a:spAutoFit/>
          </a:bodyPr>
          <a:lstStyle/>
          <a:p>
            <a:pPr marL="228600" indent="-228600">
              <a:buAutoNum type="arabicPeriod"/>
            </a:pPr>
            <a:r>
              <a:rPr lang="es-ES" sz="1200" dirty="0">
                <a:latin typeface="Comic Sans MS" panose="030F0702030302020204" pitchFamily="66" charset="0"/>
              </a:rPr>
              <a:t>Tres veces al día</a:t>
            </a:r>
          </a:p>
          <a:p>
            <a:pPr marL="228600" indent="-228600">
              <a:buAutoNum type="arabicPeriod"/>
            </a:pPr>
            <a:r>
              <a:rPr lang="es-ES" sz="1200" dirty="0">
                <a:latin typeface="Comic Sans MS" panose="030F0702030302020204" pitchFamily="66" charset="0"/>
              </a:rPr>
              <a:t>Cada día / todos los días</a:t>
            </a:r>
          </a:p>
          <a:p>
            <a:pPr marL="228600" indent="-228600">
              <a:buAutoNum type="arabicPeriod"/>
            </a:pPr>
            <a:r>
              <a:rPr lang="es-ES" sz="1200" dirty="0">
                <a:latin typeface="Comic Sans MS" panose="030F0702030302020204" pitchFamily="66" charset="0"/>
              </a:rPr>
              <a:t>Dos veces a la semana</a:t>
            </a:r>
          </a:p>
          <a:p>
            <a:pPr marL="228600" indent="-228600">
              <a:buAutoNum type="arabicPeriod"/>
            </a:pPr>
            <a:r>
              <a:rPr lang="es-ES" sz="1200" dirty="0">
                <a:latin typeface="Comic Sans MS" panose="030F0702030302020204" pitchFamily="66" charset="0"/>
              </a:rPr>
              <a:t>(Muy) a menudo</a:t>
            </a:r>
          </a:p>
          <a:p>
            <a:pPr marL="228600" indent="-228600">
              <a:buAutoNum type="arabicPeriod"/>
            </a:pPr>
            <a:r>
              <a:rPr lang="es-ES" sz="1200" dirty="0">
                <a:latin typeface="Comic Sans MS" panose="030F0702030302020204" pitchFamily="66" charset="0"/>
              </a:rPr>
              <a:t>De vez en cuando</a:t>
            </a:r>
          </a:p>
          <a:p>
            <a:pPr marL="228600" indent="-228600">
              <a:buAutoNum type="arabicPeriod"/>
            </a:pPr>
            <a:r>
              <a:rPr lang="es-ES" sz="1200" dirty="0">
                <a:latin typeface="Comic Sans MS" panose="030F0702030302020204" pitchFamily="66" charset="0"/>
              </a:rPr>
              <a:t>Una vez al mes</a:t>
            </a:r>
          </a:p>
          <a:p>
            <a:pPr marL="228600" indent="-228600">
              <a:buAutoNum type="arabicPeriod"/>
            </a:pPr>
            <a:r>
              <a:rPr lang="es-ES" sz="1200" dirty="0">
                <a:latin typeface="Comic Sans MS" panose="030F0702030302020204" pitchFamily="66" charset="0"/>
              </a:rPr>
              <a:t>(Casi) nunca</a:t>
            </a:r>
          </a:p>
        </p:txBody>
      </p:sp>
      <p:sp>
        <p:nvSpPr>
          <p:cNvPr id="14" name="TextBox 13">
            <a:extLst>
              <a:ext uri="{FF2B5EF4-FFF2-40B4-BE49-F238E27FC236}">
                <a16:creationId xmlns:a16="http://schemas.microsoft.com/office/drawing/2014/main" id="{743FCA38-9E55-4EB3-8CA6-8999A07D80EA}"/>
              </a:ext>
            </a:extLst>
          </p:cNvPr>
          <p:cNvSpPr txBox="1"/>
          <p:nvPr/>
        </p:nvSpPr>
        <p:spPr>
          <a:xfrm>
            <a:off x="2541185" y="3487539"/>
            <a:ext cx="2170515" cy="1384995"/>
          </a:xfrm>
          <a:prstGeom prst="rect">
            <a:avLst/>
          </a:prstGeom>
          <a:solidFill>
            <a:schemeClr val="bg1"/>
          </a:solidFill>
          <a:ln w="12700">
            <a:solidFill>
              <a:schemeClr val="tx1"/>
            </a:solidFill>
            <a:prstDash val="dash"/>
          </a:ln>
        </p:spPr>
        <p:txBody>
          <a:bodyPr wrap="square" rtlCol="0">
            <a:spAutoFit/>
          </a:bodyPr>
          <a:lstStyle/>
          <a:p>
            <a:pPr marL="228600" indent="-228600">
              <a:buFont typeface="+mj-lt"/>
              <a:buAutoNum type="alphaLcPeriod"/>
            </a:pPr>
            <a:r>
              <a:rPr lang="es-ES" sz="1200" dirty="0" err="1">
                <a:latin typeface="Comic Sans MS" panose="030F0702030302020204" pitchFamily="66" charset="0"/>
              </a:rPr>
              <a:t>Twice</a:t>
            </a:r>
            <a:r>
              <a:rPr lang="es-ES" sz="1200" dirty="0">
                <a:latin typeface="Comic Sans MS" panose="030F0702030302020204" pitchFamily="66" charset="0"/>
              </a:rPr>
              <a:t> a week ___</a:t>
            </a:r>
          </a:p>
          <a:p>
            <a:pPr marL="228600" indent="-228600">
              <a:buFont typeface="+mj-lt"/>
              <a:buAutoNum type="alphaLcPeriod"/>
            </a:pPr>
            <a:r>
              <a:rPr lang="es-ES" sz="1200" dirty="0">
                <a:latin typeface="Comic Sans MS" panose="030F0702030302020204" pitchFamily="66" charset="0"/>
              </a:rPr>
              <a:t>(Very) </a:t>
            </a:r>
            <a:r>
              <a:rPr lang="es-ES" sz="1200" dirty="0" err="1">
                <a:latin typeface="Comic Sans MS" panose="030F0702030302020204" pitchFamily="66" charset="0"/>
              </a:rPr>
              <a:t>often</a:t>
            </a:r>
            <a:r>
              <a:rPr lang="es-ES" sz="1200" dirty="0">
                <a:latin typeface="Comic Sans MS" panose="030F0702030302020204" pitchFamily="66" charset="0"/>
              </a:rPr>
              <a:t> ___</a:t>
            </a:r>
          </a:p>
          <a:p>
            <a:pPr marL="228600" indent="-228600">
              <a:buFont typeface="+mj-lt"/>
              <a:buAutoNum type="alphaLcPeriod"/>
            </a:pPr>
            <a:r>
              <a:rPr lang="es-ES" sz="1200" dirty="0">
                <a:latin typeface="Comic Sans MS" panose="030F0702030302020204" pitchFamily="66" charset="0"/>
              </a:rPr>
              <a:t>(</a:t>
            </a:r>
            <a:r>
              <a:rPr lang="es-ES" sz="1200" dirty="0" err="1">
                <a:latin typeface="Comic Sans MS" panose="030F0702030302020204" pitchFamily="66" charset="0"/>
              </a:rPr>
              <a:t>Almost</a:t>
            </a:r>
            <a:r>
              <a:rPr lang="es-ES" sz="1200" dirty="0">
                <a:latin typeface="Comic Sans MS" panose="030F0702030302020204" pitchFamily="66" charset="0"/>
              </a:rPr>
              <a:t>) </a:t>
            </a:r>
            <a:r>
              <a:rPr lang="es-ES" sz="1200" dirty="0" err="1">
                <a:latin typeface="Comic Sans MS" panose="030F0702030302020204" pitchFamily="66" charset="0"/>
              </a:rPr>
              <a:t>never</a:t>
            </a:r>
            <a:r>
              <a:rPr lang="es-ES" sz="1200" dirty="0">
                <a:latin typeface="Comic Sans MS" panose="030F0702030302020204" pitchFamily="66" charset="0"/>
              </a:rPr>
              <a:t> ___</a:t>
            </a:r>
          </a:p>
          <a:p>
            <a:pPr marL="228600" indent="-228600">
              <a:buFont typeface="+mj-lt"/>
              <a:buAutoNum type="alphaLcPeriod"/>
            </a:pPr>
            <a:r>
              <a:rPr lang="es-ES" sz="1200" dirty="0">
                <a:latin typeface="Comic Sans MS" panose="030F0702030302020204" pitchFamily="66" charset="0"/>
              </a:rPr>
              <a:t>Three times a </a:t>
            </a:r>
            <a:r>
              <a:rPr lang="es-ES" sz="1200" dirty="0" err="1">
                <a:latin typeface="Comic Sans MS" panose="030F0702030302020204" pitchFamily="66" charset="0"/>
              </a:rPr>
              <a:t>day</a:t>
            </a:r>
            <a:r>
              <a:rPr lang="es-ES" sz="1200" dirty="0">
                <a:latin typeface="Comic Sans MS" panose="030F0702030302020204" pitchFamily="66" charset="0"/>
              </a:rPr>
              <a:t> ___</a:t>
            </a:r>
          </a:p>
          <a:p>
            <a:pPr marL="228600" indent="-228600">
              <a:buFont typeface="+mj-lt"/>
              <a:buAutoNum type="alphaLcPeriod"/>
            </a:pPr>
            <a:r>
              <a:rPr lang="es-ES" sz="1200" dirty="0" err="1">
                <a:latin typeface="Comic Sans MS" panose="030F0702030302020204" pitchFamily="66" charset="0"/>
              </a:rPr>
              <a:t>From</a:t>
            </a:r>
            <a:r>
              <a:rPr lang="es-ES" sz="1200" dirty="0">
                <a:latin typeface="Comic Sans MS" panose="030F0702030302020204" pitchFamily="66" charset="0"/>
              </a:rPr>
              <a:t> time to time ___</a:t>
            </a:r>
          </a:p>
          <a:p>
            <a:pPr marL="228600" indent="-228600">
              <a:buFont typeface="+mj-lt"/>
              <a:buAutoNum type="alphaLcPeriod"/>
            </a:pPr>
            <a:r>
              <a:rPr lang="es-ES" sz="1200" dirty="0" err="1">
                <a:latin typeface="Comic Sans MS" panose="030F0702030302020204" pitchFamily="66" charset="0"/>
              </a:rPr>
              <a:t>Every</a:t>
            </a:r>
            <a:r>
              <a:rPr lang="es-ES" sz="1200" dirty="0">
                <a:latin typeface="Comic Sans MS" panose="030F0702030302020204" pitchFamily="66" charset="0"/>
              </a:rPr>
              <a:t> </a:t>
            </a:r>
            <a:r>
              <a:rPr lang="es-ES" sz="1200" dirty="0" err="1">
                <a:latin typeface="Comic Sans MS" panose="030F0702030302020204" pitchFamily="66" charset="0"/>
              </a:rPr>
              <a:t>day</a:t>
            </a:r>
            <a:r>
              <a:rPr lang="es-ES" sz="1200" dirty="0">
                <a:latin typeface="Comic Sans MS" panose="030F0702030302020204" pitchFamily="66" charset="0"/>
              </a:rPr>
              <a:t> ___</a:t>
            </a:r>
          </a:p>
          <a:p>
            <a:pPr marL="228600" indent="-228600">
              <a:buFont typeface="+mj-lt"/>
              <a:buAutoNum type="alphaLcPeriod"/>
            </a:pPr>
            <a:r>
              <a:rPr lang="es-ES" sz="1200" dirty="0">
                <a:latin typeface="Comic Sans MS" panose="030F0702030302020204" pitchFamily="66" charset="0"/>
              </a:rPr>
              <a:t>Once a </a:t>
            </a:r>
            <a:r>
              <a:rPr lang="es-ES" sz="1200" dirty="0" err="1">
                <a:latin typeface="Comic Sans MS" panose="030F0702030302020204" pitchFamily="66" charset="0"/>
              </a:rPr>
              <a:t>month</a:t>
            </a:r>
            <a:r>
              <a:rPr lang="es-ES" sz="1200" dirty="0">
                <a:latin typeface="Comic Sans MS" panose="030F0702030302020204" pitchFamily="66" charset="0"/>
              </a:rPr>
              <a:t> ___</a:t>
            </a:r>
          </a:p>
        </p:txBody>
      </p:sp>
      <p:sp>
        <p:nvSpPr>
          <p:cNvPr id="4" name="Rectángulo: esquinas redondeadas 116">
            <a:extLst>
              <a:ext uri="{FF2B5EF4-FFF2-40B4-BE49-F238E27FC236}">
                <a16:creationId xmlns:a16="http://schemas.microsoft.com/office/drawing/2014/main" id="{DDE00271-243C-29F2-DFBF-236748DCF8C3}"/>
              </a:ext>
            </a:extLst>
          </p:cNvPr>
          <p:cNvSpPr/>
          <p:nvPr/>
        </p:nvSpPr>
        <p:spPr>
          <a:xfrm>
            <a:off x="164711" y="979866"/>
            <a:ext cx="852479" cy="852479"/>
          </a:xfrm>
          <a:prstGeom prst="roundRect">
            <a:avLst/>
          </a:prstGeom>
          <a:solidFill>
            <a:schemeClr val="bg1"/>
          </a:solidFill>
          <a:ln w="28575">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Rectángulo: esquinas redondeadas 119">
            <a:extLst>
              <a:ext uri="{FF2B5EF4-FFF2-40B4-BE49-F238E27FC236}">
                <a16:creationId xmlns:a16="http://schemas.microsoft.com/office/drawing/2014/main" id="{963AC866-69AB-471C-AC8C-018EAA7FEBB1}"/>
              </a:ext>
            </a:extLst>
          </p:cNvPr>
          <p:cNvSpPr/>
          <p:nvPr/>
        </p:nvSpPr>
        <p:spPr>
          <a:xfrm>
            <a:off x="1227172" y="979866"/>
            <a:ext cx="852479" cy="852479"/>
          </a:xfrm>
          <a:prstGeom prst="roundRect">
            <a:avLst/>
          </a:prstGeom>
          <a:solidFill>
            <a:schemeClr val="bg1"/>
          </a:solidFill>
          <a:ln w="28575">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Rectángulo: esquinas redondeadas 120">
            <a:extLst>
              <a:ext uri="{FF2B5EF4-FFF2-40B4-BE49-F238E27FC236}">
                <a16:creationId xmlns:a16="http://schemas.microsoft.com/office/drawing/2014/main" id="{FFFB2FEB-299B-80C3-1244-1B26B76EBFD7}"/>
              </a:ext>
            </a:extLst>
          </p:cNvPr>
          <p:cNvSpPr/>
          <p:nvPr/>
        </p:nvSpPr>
        <p:spPr>
          <a:xfrm>
            <a:off x="2303039" y="969361"/>
            <a:ext cx="852479" cy="852479"/>
          </a:xfrm>
          <a:prstGeom prst="roundRect">
            <a:avLst/>
          </a:prstGeom>
          <a:solidFill>
            <a:schemeClr val="bg1"/>
          </a:solidFill>
          <a:ln w="28575">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Rectángulo: esquinas redondeadas 121">
            <a:extLst>
              <a:ext uri="{FF2B5EF4-FFF2-40B4-BE49-F238E27FC236}">
                <a16:creationId xmlns:a16="http://schemas.microsoft.com/office/drawing/2014/main" id="{66C24497-97DA-9279-4B5F-8C5C199E5087}"/>
              </a:ext>
            </a:extLst>
          </p:cNvPr>
          <p:cNvSpPr/>
          <p:nvPr/>
        </p:nvSpPr>
        <p:spPr>
          <a:xfrm>
            <a:off x="3365500" y="969361"/>
            <a:ext cx="852479" cy="852479"/>
          </a:xfrm>
          <a:prstGeom prst="roundRect">
            <a:avLst/>
          </a:prstGeom>
          <a:solidFill>
            <a:schemeClr val="bg1"/>
          </a:solidFill>
          <a:ln w="28575">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Rectángulo: esquinas redondeadas 122">
            <a:extLst>
              <a:ext uri="{FF2B5EF4-FFF2-40B4-BE49-F238E27FC236}">
                <a16:creationId xmlns:a16="http://schemas.microsoft.com/office/drawing/2014/main" id="{B1B33E0F-0A52-565A-5DBA-A99C48CB1AA7}"/>
              </a:ext>
            </a:extLst>
          </p:cNvPr>
          <p:cNvSpPr/>
          <p:nvPr/>
        </p:nvSpPr>
        <p:spPr>
          <a:xfrm>
            <a:off x="4441367" y="979866"/>
            <a:ext cx="852479" cy="852479"/>
          </a:xfrm>
          <a:prstGeom prst="roundRect">
            <a:avLst/>
          </a:prstGeom>
          <a:solidFill>
            <a:schemeClr val="bg1"/>
          </a:solidFill>
          <a:ln w="28575">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Rectángulo: esquinas redondeadas 123">
            <a:extLst>
              <a:ext uri="{FF2B5EF4-FFF2-40B4-BE49-F238E27FC236}">
                <a16:creationId xmlns:a16="http://schemas.microsoft.com/office/drawing/2014/main" id="{D45EEB5A-3AFC-B8B3-640D-1E18EE39DF31}"/>
              </a:ext>
            </a:extLst>
          </p:cNvPr>
          <p:cNvSpPr/>
          <p:nvPr/>
        </p:nvSpPr>
        <p:spPr>
          <a:xfrm>
            <a:off x="164711" y="2022674"/>
            <a:ext cx="852479" cy="852479"/>
          </a:xfrm>
          <a:prstGeom prst="roundRect">
            <a:avLst/>
          </a:prstGeom>
          <a:solidFill>
            <a:schemeClr val="bg1"/>
          </a:solidFill>
          <a:ln w="28575">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Rectángulo: esquinas redondeadas 124">
            <a:extLst>
              <a:ext uri="{FF2B5EF4-FFF2-40B4-BE49-F238E27FC236}">
                <a16:creationId xmlns:a16="http://schemas.microsoft.com/office/drawing/2014/main" id="{F4163BB6-916E-950F-CB22-2C3D0A9969E2}"/>
              </a:ext>
            </a:extLst>
          </p:cNvPr>
          <p:cNvSpPr/>
          <p:nvPr/>
        </p:nvSpPr>
        <p:spPr>
          <a:xfrm>
            <a:off x="1227172" y="2022674"/>
            <a:ext cx="852479" cy="852479"/>
          </a:xfrm>
          <a:prstGeom prst="roundRect">
            <a:avLst/>
          </a:prstGeom>
          <a:solidFill>
            <a:schemeClr val="bg1"/>
          </a:solidFill>
          <a:ln w="28575">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Rectángulo: esquinas redondeadas 125">
            <a:extLst>
              <a:ext uri="{FF2B5EF4-FFF2-40B4-BE49-F238E27FC236}">
                <a16:creationId xmlns:a16="http://schemas.microsoft.com/office/drawing/2014/main" id="{11D11963-CB2B-3B88-5A5D-55C40827CD78}"/>
              </a:ext>
            </a:extLst>
          </p:cNvPr>
          <p:cNvSpPr/>
          <p:nvPr/>
        </p:nvSpPr>
        <p:spPr>
          <a:xfrm>
            <a:off x="2303039" y="2012169"/>
            <a:ext cx="852479" cy="852479"/>
          </a:xfrm>
          <a:prstGeom prst="roundRect">
            <a:avLst/>
          </a:prstGeom>
          <a:solidFill>
            <a:schemeClr val="bg1"/>
          </a:solidFill>
          <a:ln w="28575">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Rectángulo: esquinas redondeadas 126">
            <a:extLst>
              <a:ext uri="{FF2B5EF4-FFF2-40B4-BE49-F238E27FC236}">
                <a16:creationId xmlns:a16="http://schemas.microsoft.com/office/drawing/2014/main" id="{62B34F85-CA9B-22FD-7026-BFFD51C028F1}"/>
              </a:ext>
            </a:extLst>
          </p:cNvPr>
          <p:cNvSpPr/>
          <p:nvPr/>
        </p:nvSpPr>
        <p:spPr>
          <a:xfrm>
            <a:off x="3365500" y="2012169"/>
            <a:ext cx="852479" cy="852479"/>
          </a:xfrm>
          <a:prstGeom prst="roundRect">
            <a:avLst/>
          </a:prstGeom>
          <a:solidFill>
            <a:schemeClr val="bg1"/>
          </a:solidFill>
          <a:ln w="28575">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Rectángulo: esquinas redondeadas 127">
            <a:extLst>
              <a:ext uri="{FF2B5EF4-FFF2-40B4-BE49-F238E27FC236}">
                <a16:creationId xmlns:a16="http://schemas.microsoft.com/office/drawing/2014/main" id="{18E7AA6D-E9C1-6A24-BD0A-E28A3B6CF6D3}"/>
              </a:ext>
            </a:extLst>
          </p:cNvPr>
          <p:cNvSpPr/>
          <p:nvPr/>
        </p:nvSpPr>
        <p:spPr>
          <a:xfrm>
            <a:off x="4441367" y="2022674"/>
            <a:ext cx="852479" cy="852479"/>
          </a:xfrm>
          <a:prstGeom prst="roundRect">
            <a:avLst/>
          </a:prstGeom>
          <a:solidFill>
            <a:schemeClr val="bg1"/>
          </a:solidFill>
          <a:ln w="28575">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9" name="Imagen 128" descr="Icono&#10;&#10;Descripción generada automáticamente">
            <a:extLst>
              <a:ext uri="{FF2B5EF4-FFF2-40B4-BE49-F238E27FC236}">
                <a16:creationId xmlns:a16="http://schemas.microsoft.com/office/drawing/2014/main" id="{B98B1A95-DD37-C1A2-13FD-34935D079646}"/>
              </a:ext>
            </a:extLst>
          </p:cNvPr>
          <p:cNvPicPr>
            <a:picLocks noChangeAspect="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1348267" y="1038918"/>
            <a:ext cx="672251" cy="672251"/>
          </a:xfrm>
          <a:prstGeom prst="rect">
            <a:avLst/>
          </a:prstGeom>
        </p:spPr>
      </p:pic>
      <p:pic>
        <p:nvPicPr>
          <p:cNvPr id="20" name="Imagen 129" descr="Imagen que contiene cuarto&#10;&#10;Descripción generada automáticamente">
            <a:extLst>
              <a:ext uri="{FF2B5EF4-FFF2-40B4-BE49-F238E27FC236}">
                <a16:creationId xmlns:a16="http://schemas.microsoft.com/office/drawing/2014/main" id="{E8969A31-FDB3-1214-B1DC-F413B0E27049}"/>
              </a:ext>
            </a:extLst>
          </p:cNvPr>
          <p:cNvPicPr>
            <a:picLocks noChangeAspect="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tretch>
            <a:fillRect/>
          </a:stretch>
        </p:blipFill>
        <p:spPr>
          <a:xfrm>
            <a:off x="3454807" y="2110836"/>
            <a:ext cx="678429" cy="678429"/>
          </a:xfrm>
          <a:prstGeom prst="rect">
            <a:avLst/>
          </a:prstGeom>
        </p:spPr>
      </p:pic>
      <p:pic>
        <p:nvPicPr>
          <p:cNvPr id="22" name="Imagen 131" descr="Icono&#10;&#10;Descripción generada automáticamente">
            <a:extLst>
              <a:ext uri="{FF2B5EF4-FFF2-40B4-BE49-F238E27FC236}">
                <a16:creationId xmlns:a16="http://schemas.microsoft.com/office/drawing/2014/main" id="{0B9D46E8-F253-1737-0960-00A49925858F}"/>
              </a:ext>
            </a:extLst>
          </p:cNvPr>
          <p:cNvPicPr>
            <a:picLocks noChangeAspect="1"/>
          </p:cNvPicPr>
          <p:nvPr/>
        </p:nvPicPr>
        <p:blipFill>
          <a:blip r:embed="rId6">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val="0"/>
              </a:ext>
            </a:extLst>
          </a:blip>
          <a:stretch>
            <a:fillRect/>
          </a:stretch>
        </p:blipFill>
        <p:spPr>
          <a:xfrm>
            <a:off x="4520595" y="1045352"/>
            <a:ext cx="724592" cy="724592"/>
          </a:xfrm>
          <a:prstGeom prst="rect">
            <a:avLst/>
          </a:prstGeom>
        </p:spPr>
      </p:pic>
      <p:pic>
        <p:nvPicPr>
          <p:cNvPr id="25" name="Imagen 135" descr="Icono&#10;&#10;Descripción generada automáticamente con confianza media">
            <a:extLst>
              <a:ext uri="{FF2B5EF4-FFF2-40B4-BE49-F238E27FC236}">
                <a16:creationId xmlns:a16="http://schemas.microsoft.com/office/drawing/2014/main" id="{F2C10623-6B93-BD9D-3E05-1C180C67B45E}"/>
              </a:ext>
            </a:extLst>
          </p:cNvPr>
          <p:cNvPicPr>
            <a:picLocks noChangeAspect="1"/>
          </p:cNvPicPr>
          <p:nvPr/>
        </p:nvPicPr>
        <p:blipFill>
          <a:blip r:embed="rId8">
            <a:extLst>
              <a:ext uri="{BEBA8EAE-BF5A-486C-A8C5-ECC9F3942E4B}">
                <a14:imgProps xmlns:a14="http://schemas.microsoft.com/office/drawing/2010/main">
                  <a14:imgLayer r:embed="rId9">
                    <a14:imgEffect>
                      <a14:saturation sat="0"/>
                    </a14:imgEffect>
                  </a14:imgLayer>
                </a14:imgProps>
              </a:ext>
              <a:ext uri="{28A0092B-C50C-407E-A947-70E740481C1C}">
                <a14:useLocalDpi xmlns:a14="http://schemas.microsoft.com/office/drawing/2010/main" val="0"/>
              </a:ext>
            </a:extLst>
          </a:blip>
          <a:stretch>
            <a:fillRect/>
          </a:stretch>
        </p:blipFill>
        <p:spPr>
          <a:xfrm>
            <a:off x="2370733" y="1056216"/>
            <a:ext cx="703675" cy="703675"/>
          </a:xfrm>
          <a:prstGeom prst="rect">
            <a:avLst/>
          </a:prstGeom>
        </p:spPr>
      </p:pic>
      <p:pic>
        <p:nvPicPr>
          <p:cNvPr id="27" name="Imagen 138" descr="Logotipo&#10;&#10;Descripción generada automáticamente">
            <a:extLst>
              <a:ext uri="{FF2B5EF4-FFF2-40B4-BE49-F238E27FC236}">
                <a16:creationId xmlns:a16="http://schemas.microsoft.com/office/drawing/2014/main" id="{5189DB3F-95A9-8D46-21C9-CB3F9776EAB4}"/>
              </a:ext>
            </a:extLst>
          </p:cNvPr>
          <p:cNvPicPr>
            <a:picLocks noChangeAspect="1"/>
          </p:cNvPicPr>
          <p:nvPr/>
        </p:nvPicPr>
        <p:blipFill>
          <a:blip r:embed="rId10">
            <a:extLst>
              <a:ext uri="{BEBA8EAE-BF5A-486C-A8C5-ECC9F3942E4B}">
                <a14:imgProps xmlns:a14="http://schemas.microsoft.com/office/drawing/2010/main">
                  <a14:imgLayer r:embed="rId11">
                    <a14:imgEffect>
                      <a14:saturation sat="0"/>
                    </a14:imgEffect>
                  </a14:imgLayer>
                </a14:imgProps>
              </a:ext>
              <a:ext uri="{28A0092B-C50C-407E-A947-70E740481C1C}">
                <a14:useLocalDpi xmlns:a14="http://schemas.microsoft.com/office/drawing/2010/main" val="0"/>
              </a:ext>
            </a:extLst>
          </a:blip>
          <a:stretch>
            <a:fillRect/>
          </a:stretch>
        </p:blipFill>
        <p:spPr>
          <a:xfrm>
            <a:off x="2367061" y="2089684"/>
            <a:ext cx="711018" cy="711018"/>
          </a:xfrm>
          <a:prstGeom prst="rect">
            <a:avLst/>
          </a:prstGeom>
        </p:spPr>
      </p:pic>
      <p:pic>
        <p:nvPicPr>
          <p:cNvPr id="28" name="Imagen 140" descr="Imagen que contiene Logotipo&#10;&#10;Descripción generada automáticamente">
            <a:extLst>
              <a:ext uri="{FF2B5EF4-FFF2-40B4-BE49-F238E27FC236}">
                <a16:creationId xmlns:a16="http://schemas.microsoft.com/office/drawing/2014/main" id="{AC1E1C6A-00DD-1E66-6EA2-8865D19DE7E3}"/>
              </a:ext>
            </a:extLst>
          </p:cNvPr>
          <p:cNvPicPr>
            <a:picLocks noChangeAspect="1"/>
          </p:cNvPicPr>
          <p:nvPr/>
        </p:nvPicPr>
        <p:blipFill>
          <a:blip r:embed="rId12">
            <a:extLst>
              <a:ext uri="{BEBA8EAE-BF5A-486C-A8C5-ECC9F3942E4B}">
                <a14:imgProps xmlns:a14="http://schemas.microsoft.com/office/drawing/2010/main">
                  <a14:imgLayer r:embed="rId13">
                    <a14:imgEffect>
                      <a14:saturation sat="0"/>
                    </a14:imgEffect>
                  </a14:imgLayer>
                </a14:imgProps>
              </a:ext>
              <a:ext uri="{28A0092B-C50C-407E-A947-70E740481C1C}">
                <a14:useLocalDpi xmlns:a14="http://schemas.microsoft.com/office/drawing/2010/main" val="0"/>
              </a:ext>
            </a:extLst>
          </a:blip>
          <a:stretch>
            <a:fillRect/>
          </a:stretch>
        </p:blipFill>
        <p:spPr>
          <a:xfrm>
            <a:off x="4539067" y="2102470"/>
            <a:ext cx="668401" cy="668401"/>
          </a:xfrm>
          <a:prstGeom prst="rect">
            <a:avLst/>
          </a:prstGeom>
        </p:spPr>
      </p:pic>
      <p:sp>
        <p:nvSpPr>
          <p:cNvPr id="30" name="Rectángulo 142">
            <a:extLst>
              <a:ext uri="{FF2B5EF4-FFF2-40B4-BE49-F238E27FC236}">
                <a16:creationId xmlns:a16="http://schemas.microsoft.com/office/drawing/2014/main" id="{DDFEDD89-CAF3-1FD5-ECD2-E91FC449C67C}"/>
              </a:ext>
            </a:extLst>
          </p:cNvPr>
          <p:cNvSpPr/>
          <p:nvPr/>
        </p:nvSpPr>
        <p:spPr>
          <a:xfrm>
            <a:off x="1864998" y="1643420"/>
            <a:ext cx="317438" cy="317438"/>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Rectángulo 143">
            <a:extLst>
              <a:ext uri="{FF2B5EF4-FFF2-40B4-BE49-F238E27FC236}">
                <a16:creationId xmlns:a16="http://schemas.microsoft.com/office/drawing/2014/main" id="{28C6DC56-A588-C610-A185-6DB7D3A08FF5}"/>
              </a:ext>
            </a:extLst>
          </p:cNvPr>
          <p:cNvSpPr/>
          <p:nvPr/>
        </p:nvSpPr>
        <p:spPr>
          <a:xfrm>
            <a:off x="2936368" y="1630785"/>
            <a:ext cx="317438" cy="317438"/>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Rectángulo 145">
            <a:extLst>
              <a:ext uri="{FF2B5EF4-FFF2-40B4-BE49-F238E27FC236}">
                <a16:creationId xmlns:a16="http://schemas.microsoft.com/office/drawing/2014/main" id="{FE667AB6-5DB9-8BC5-4A69-B2D858F12C05}"/>
              </a:ext>
            </a:extLst>
          </p:cNvPr>
          <p:cNvSpPr/>
          <p:nvPr/>
        </p:nvSpPr>
        <p:spPr>
          <a:xfrm>
            <a:off x="5091966" y="1634730"/>
            <a:ext cx="317438" cy="317438"/>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Rectángulo 146">
            <a:extLst>
              <a:ext uri="{FF2B5EF4-FFF2-40B4-BE49-F238E27FC236}">
                <a16:creationId xmlns:a16="http://schemas.microsoft.com/office/drawing/2014/main" id="{E009CA19-A1B0-5BD2-A750-CFC788463B3F}"/>
              </a:ext>
            </a:extLst>
          </p:cNvPr>
          <p:cNvSpPr/>
          <p:nvPr/>
        </p:nvSpPr>
        <p:spPr>
          <a:xfrm>
            <a:off x="811873" y="2663422"/>
            <a:ext cx="317438" cy="317438"/>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Rectángulo 148">
            <a:extLst>
              <a:ext uri="{FF2B5EF4-FFF2-40B4-BE49-F238E27FC236}">
                <a16:creationId xmlns:a16="http://schemas.microsoft.com/office/drawing/2014/main" id="{E6DA195D-89A2-03BF-0659-455216916240}"/>
              </a:ext>
            </a:extLst>
          </p:cNvPr>
          <p:cNvSpPr/>
          <p:nvPr/>
        </p:nvSpPr>
        <p:spPr>
          <a:xfrm>
            <a:off x="2936368" y="2653773"/>
            <a:ext cx="317438" cy="317438"/>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Rectángulo 149">
            <a:extLst>
              <a:ext uri="{FF2B5EF4-FFF2-40B4-BE49-F238E27FC236}">
                <a16:creationId xmlns:a16="http://schemas.microsoft.com/office/drawing/2014/main" id="{146FCD91-7D34-3367-7E20-45310579FBB5}"/>
              </a:ext>
            </a:extLst>
          </p:cNvPr>
          <p:cNvSpPr/>
          <p:nvPr/>
        </p:nvSpPr>
        <p:spPr>
          <a:xfrm>
            <a:off x="3992770" y="2657718"/>
            <a:ext cx="317438" cy="317438"/>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Rectángulo 150">
            <a:extLst>
              <a:ext uri="{FF2B5EF4-FFF2-40B4-BE49-F238E27FC236}">
                <a16:creationId xmlns:a16="http://schemas.microsoft.com/office/drawing/2014/main" id="{21EA0E69-23DE-30A5-64E3-9FB5BA151DA3}"/>
              </a:ext>
            </a:extLst>
          </p:cNvPr>
          <p:cNvSpPr/>
          <p:nvPr/>
        </p:nvSpPr>
        <p:spPr>
          <a:xfrm>
            <a:off x="5091966" y="2657718"/>
            <a:ext cx="317438" cy="317438"/>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3" name="Picture 42" descr="A piece of cake with a cherry on top&#10;&#10;Description automatically generated">
            <a:extLst>
              <a:ext uri="{FF2B5EF4-FFF2-40B4-BE49-F238E27FC236}">
                <a16:creationId xmlns:a16="http://schemas.microsoft.com/office/drawing/2014/main" id="{798E388E-DFC7-EE73-A73E-6B40A4DBD6B3}"/>
              </a:ext>
            </a:extLst>
          </p:cNvPr>
          <p:cNvPicPr>
            <a:picLocks noChangeAspect="1"/>
          </p:cNvPicPr>
          <p:nvPr/>
        </p:nvPicPr>
        <p:blipFill>
          <a:blip r:embed="rId14">
            <a:extLst>
              <a:ext uri="{BEBA8EAE-BF5A-486C-A8C5-ECC9F3942E4B}">
                <a14:imgProps xmlns:a14="http://schemas.microsoft.com/office/drawing/2010/main">
                  <a14:imgLayer r:embed="rId15">
                    <a14:imgEffect>
                      <a14:saturation sat="0"/>
                    </a14:imgEffect>
                  </a14:imgLayer>
                </a14:imgProps>
              </a:ext>
              <a:ext uri="{28A0092B-C50C-407E-A947-70E740481C1C}">
                <a14:useLocalDpi xmlns:a14="http://schemas.microsoft.com/office/drawing/2010/main" val="0"/>
              </a:ext>
            </a:extLst>
          </a:blip>
          <a:stretch>
            <a:fillRect/>
          </a:stretch>
        </p:blipFill>
        <p:spPr>
          <a:xfrm>
            <a:off x="294288" y="1088708"/>
            <a:ext cx="588393" cy="588393"/>
          </a:xfrm>
          <a:prstGeom prst="rect">
            <a:avLst/>
          </a:prstGeom>
        </p:spPr>
      </p:pic>
      <p:sp>
        <p:nvSpPr>
          <p:cNvPr id="29" name="Rectángulo 141">
            <a:extLst>
              <a:ext uri="{FF2B5EF4-FFF2-40B4-BE49-F238E27FC236}">
                <a16:creationId xmlns:a16="http://schemas.microsoft.com/office/drawing/2014/main" id="{4C5A5192-AE86-0774-2566-BE23E09B1DD6}"/>
              </a:ext>
            </a:extLst>
          </p:cNvPr>
          <p:cNvSpPr/>
          <p:nvPr/>
        </p:nvSpPr>
        <p:spPr>
          <a:xfrm>
            <a:off x="811873" y="1640434"/>
            <a:ext cx="317438" cy="317438"/>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6" name="Picture 45" descr="A cartoon of spaghetti on a plate&#10;&#10;Description automatically generated">
            <a:extLst>
              <a:ext uri="{FF2B5EF4-FFF2-40B4-BE49-F238E27FC236}">
                <a16:creationId xmlns:a16="http://schemas.microsoft.com/office/drawing/2014/main" id="{5F02E043-47BF-2502-541D-EA7B3CC83952}"/>
              </a:ext>
            </a:extLst>
          </p:cNvPr>
          <p:cNvPicPr>
            <a:picLocks noChangeAspect="1"/>
          </p:cNvPicPr>
          <p:nvPr/>
        </p:nvPicPr>
        <p:blipFill>
          <a:blip r:embed="rId16">
            <a:extLst>
              <a:ext uri="{BEBA8EAE-BF5A-486C-A8C5-ECC9F3942E4B}">
                <a14:imgProps xmlns:a14="http://schemas.microsoft.com/office/drawing/2010/main">
                  <a14:imgLayer r:embed="rId17">
                    <a14:imgEffect>
                      <a14:saturation sat="0"/>
                    </a14:imgEffect>
                  </a14:imgLayer>
                </a14:imgProps>
              </a:ext>
              <a:ext uri="{28A0092B-C50C-407E-A947-70E740481C1C}">
                <a14:useLocalDpi xmlns:a14="http://schemas.microsoft.com/office/drawing/2010/main" val="0"/>
              </a:ext>
            </a:extLst>
          </a:blip>
          <a:stretch>
            <a:fillRect/>
          </a:stretch>
        </p:blipFill>
        <p:spPr>
          <a:xfrm>
            <a:off x="3403999" y="1002272"/>
            <a:ext cx="804235" cy="804235"/>
          </a:xfrm>
          <a:prstGeom prst="rect">
            <a:avLst/>
          </a:prstGeom>
        </p:spPr>
      </p:pic>
      <p:sp>
        <p:nvSpPr>
          <p:cNvPr id="32" name="Rectángulo 144">
            <a:extLst>
              <a:ext uri="{FF2B5EF4-FFF2-40B4-BE49-F238E27FC236}">
                <a16:creationId xmlns:a16="http://schemas.microsoft.com/office/drawing/2014/main" id="{C1D0A8D7-E501-D3BA-85BF-D4D2DA644314}"/>
              </a:ext>
            </a:extLst>
          </p:cNvPr>
          <p:cNvSpPr/>
          <p:nvPr/>
        </p:nvSpPr>
        <p:spPr>
          <a:xfrm>
            <a:off x="3992770" y="1634730"/>
            <a:ext cx="317438" cy="317438"/>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8" name="Picture 47" descr="A basket of eggs and eggs&#10;&#10;Description automatically generated">
            <a:extLst>
              <a:ext uri="{FF2B5EF4-FFF2-40B4-BE49-F238E27FC236}">
                <a16:creationId xmlns:a16="http://schemas.microsoft.com/office/drawing/2014/main" id="{BF7B3CA9-7BAF-3639-7FB7-D0D9624D5880}"/>
              </a:ext>
            </a:extLst>
          </p:cNvPr>
          <p:cNvPicPr>
            <a:picLocks noChangeAspect="1"/>
          </p:cNvPicPr>
          <p:nvPr/>
        </p:nvPicPr>
        <p:blipFill>
          <a:blip r:embed="rId18">
            <a:extLst>
              <a:ext uri="{BEBA8EAE-BF5A-486C-A8C5-ECC9F3942E4B}">
                <a14:imgProps xmlns:a14="http://schemas.microsoft.com/office/drawing/2010/main">
                  <a14:imgLayer r:embed="rId19">
                    <a14:imgEffect>
                      <a14:saturation sat="0"/>
                    </a14:imgEffect>
                  </a14:imgLayer>
                </a14:imgProps>
              </a:ext>
              <a:ext uri="{28A0092B-C50C-407E-A947-70E740481C1C}">
                <a14:useLocalDpi xmlns:a14="http://schemas.microsoft.com/office/drawing/2010/main" val="0"/>
              </a:ext>
            </a:extLst>
          </a:blip>
          <a:stretch>
            <a:fillRect/>
          </a:stretch>
        </p:blipFill>
        <p:spPr>
          <a:xfrm>
            <a:off x="1349001" y="2145025"/>
            <a:ext cx="664461" cy="664461"/>
          </a:xfrm>
          <a:prstGeom prst="rect">
            <a:avLst/>
          </a:prstGeom>
        </p:spPr>
      </p:pic>
      <p:sp>
        <p:nvSpPr>
          <p:cNvPr id="35" name="Rectángulo 147">
            <a:extLst>
              <a:ext uri="{FF2B5EF4-FFF2-40B4-BE49-F238E27FC236}">
                <a16:creationId xmlns:a16="http://schemas.microsoft.com/office/drawing/2014/main" id="{5CB9497B-D11E-00AE-450B-39990A4267A4}"/>
              </a:ext>
            </a:extLst>
          </p:cNvPr>
          <p:cNvSpPr/>
          <p:nvPr/>
        </p:nvSpPr>
        <p:spPr>
          <a:xfrm>
            <a:off x="1864998" y="2666408"/>
            <a:ext cx="317438" cy="317438"/>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1" name="Picture 50" descr="A pair of loaves of bread&#10;&#10;Description automatically generated">
            <a:extLst>
              <a:ext uri="{FF2B5EF4-FFF2-40B4-BE49-F238E27FC236}">
                <a16:creationId xmlns:a16="http://schemas.microsoft.com/office/drawing/2014/main" id="{98F7BE3F-50CB-9066-403C-ACAA3BDEDA9C}"/>
              </a:ext>
            </a:extLst>
          </p:cNvPr>
          <p:cNvPicPr>
            <a:picLocks noChangeAspect="1"/>
          </p:cNvPicPr>
          <p:nvPr/>
        </p:nvPicPr>
        <p:blipFill>
          <a:blip r:embed="rId20">
            <a:extLst>
              <a:ext uri="{BEBA8EAE-BF5A-486C-A8C5-ECC9F3942E4B}">
                <a14:imgProps xmlns:a14="http://schemas.microsoft.com/office/drawing/2010/main">
                  <a14:imgLayer r:embed="rId21">
                    <a14:imgEffect>
                      <a14:saturation sat="0"/>
                    </a14:imgEffect>
                  </a14:imgLayer>
                </a14:imgProps>
              </a:ext>
              <a:ext uri="{28A0092B-C50C-407E-A947-70E740481C1C}">
                <a14:useLocalDpi xmlns:a14="http://schemas.microsoft.com/office/drawing/2010/main" val="0"/>
              </a:ext>
            </a:extLst>
          </a:blip>
          <a:stretch>
            <a:fillRect/>
          </a:stretch>
        </p:blipFill>
        <p:spPr>
          <a:xfrm>
            <a:off x="241375" y="2046822"/>
            <a:ext cx="724049" cy="724049"/>
          </a:xfrm>
          <a:prstGeom prst="rect">
            <a:avLst/>
          </a:prstGeom>
        </p:spPr>
      </p:pic>
      <p:sp>
        <p:nvSpPr>
          <p:cNvPr id="62" name="TextBox 61">
            <a:extLst>
              <a:ext uri="{FF2B5EF4-FFF2-40B4-BE49-F238E27FC236}">
                <a16:creationId xmlns:a16="http://schemas.microsoft.com/office/drawing/2014/main" id="{B9E28A58-E604-FD69-7B3C-5140B2B36381}"/>
              </a:ext>
            </a:extLst>
          </p:cNvPr>
          <p:cNvSpPr txBox="1"/>
          <p:nvPr/>
        </p:nvSpPr>
        <p:spPr>
          <a:xfrm>
            <a:off x="-1" y="5257377"/>
            <a:ext cx="6846899" cy="1015663"/>
          </a:xfrm>
          <a:prstGeom prst="rect">
            <a:avLst/>
          </a:prstGeom>
          <a:noFill/>
        </p:spPr>
        <p:txBody>
          <a:bodyPr wrap="square" rtlCol="0">
            <a:spAutoFit/>
          </a:bodyPr>
          <a:lstStyle/>
          <a:p>
            <a:pPr marL="228600" indent="-228600">
              <a:buAutoNum type="arabicPeriod"/>
            </a:pPr>
            <a:r>
              <a:rPr lang="es-ES" sz="1200" dirty="0">
                <a:latin typeface="Comic Sans MS" panose="030F0702030302020204" pitchFamily="66" charset="0"/>
              </a:rPr>
              <a:t>Me gusta la carne pero no _____ como muy a menudo.</a:t>
            </a:r>
          </a:p>
          <a:p>
            <a:pPr marL="228600" indent="-228600">
              <a:buAutoNum type="arabicPeriod"/>
            </a:pPr>
            <a:r>
              <a:rPr lang="es-ES" sz="1200" dirty="0">
                <a:latin typeface="Comic Sans MS" panose="030F0702030302020204" pitchFamily="66" charset="0"/>
              </a:rPr>
              <a:t>Odio las verduras pero _____ como de vez en cuando porque son sanas.</a:t>
            </a:r>
          </a:p>
          <a:p>
            <a:pPr marL="228600" indent="-228600">
              <a:buAutoNum type="arabicPeriod"/>
            </a:pPr>
            <a:r>
              <a:rPr lang="es-ES" sz="1200" dirty="0">
                <a:latin typeface="Comic Sans MS" panose="030F0702030302020204" pitchFamily="66" charset="0"/>
              </a:rPr>
              <a:t>Me mola el pescado y _____ como dos veces por semana porque está delicioso.</a:t>
            </a:r>
          </a:p>
          <a:p>
            <a:pPr marL="228600" indent="-228600">
              <a:buAutoNum type="arabicPeriod"/>
            </a:pPr>
            <a:r>
              <a:rPr lang="es-ES" sz="1200" dirty="0">
                <a:latin typeface="Comic Sans MS" panose="030F0702030302020204" pitchFamily="66" charset="0"/>
              </a:rPr>
              <a:t>Me gustan bastante los pasteles. Sin embargo, no _____ como casi nunca. </a:t>
            </a:r>
          </a:p>
          <a:p>
            <a:pPr marL="228600" indent="-228600">
              <a:buAutoNum type="arabicPeriod"/>
            </a:pPr>
            <a:r>
              <a:rPr lang="es-ES" sz="1200" dirty="0">
                <a:latin typeface="Comic Sans MS" panose="030F0702030302020204" pitchFamily="66" charset="0"/>
              </a:rPr>
              <a:t>No me gusta nada la pasta. Nunca _____ como.</a:t>
            </a:r>
          </a:p>
        </p:txBody>
      </p:sp>
      <p:sp>
        <p:nvSpPr>
          <p:cNvPr id="63" name="TextBox 62">
            <a:extLst>
              <a:ext uri="{FF2B5EF4-FFF2-40B4-BE49-F238E27FC236}">
                <a16:creationId xmlns:a16="http://schemas.microsoft.com/office/drawing/2014/main" id="{BCB4228E-DBEA-4A96-6420-D5BC2CAAC8F6}"/>
              </a:ext>
            </a:extLst>
          </p:cNvPr>
          <p:cNvSpPr txBox="1"/>
          <p:nvPr/>
        </p:nvSpPr>
        <p:spPr>
          <a:xfrm>
            <a:off x="19051" y="6368156"/>
            <a:ext cx="6846899" cy="276999"/>
          </a:xfrm>
          <a:prstGeom prst="rect">
            <a:avLst/>
          </a:prstGeom>
          <a:noFill/>
        </p:spPr>
        <p:txBody>
          <a:bodyPr wrap="square" rtlCol="0">
            <a:spAutoFit/>
          </a:bodyPr>
          <a:lstStyle/>
          <a:p>
            <a:r>
              <a:rPr lang="es-ES" sz="1200" b="1" dirty="0">
                <a:latin typeface="Comic Sans MS" panose="030F0702030302020204" pitchFamily="66" charset="0"/>
              </a:rPr>
              <a:t>3.1. Translate the </a:t>
            </a:r>
            <a:r>
              <a:rPr lang="es-ES" sz="1200" b="1" dirty="0" err="1">
                <a:latin typeface="Comic Sans MS" panose="030F0702030302020204" pitchFamily="66" charset="0"/>
              </a:rPr>
              <a:t>sentences</a:t>
            </a:r>
            <a:r>
              <a:rPr lang="es-ES" sz="1200" b="1" dirty="0">
                <a:latin typeface="Comic Sans MS" panose="030F0702030302020204" pitchFamily="66" charset="0"/>
              </a:rPr>
              <a:t> </a:t>
            </a:r>
            <a:r>
              <a:rPr lang="es-ES" sz="1200" b="1" dirty="0" err="1">
                <a:latin typeface="Comic Sans MS" panose="030F0702030302020204" pitchFamily="66" charset="0"/>
              </a:rPr>
              <a:t>from</a:t>
            </a:r>
            <a:r>
              <a:rPr lang="es-ES" sz="1200" b="1" dirty="0">
                <a:latin typeface="Comic Sans MS" panose="030F0702030302020204" pitchFamily="66" charset="0"/>
              </a:rPr>
              <a:t> </a:t>
            </a:r>
            <a:r>
              <a:rPr lang="es-ES" sz="1200" b="1" dirty="0" err="1">
                <a:latin typeface="Comic Sans MS" panose="030F0702030302020204" pitchFamily="66" charset="0"/>
              </a:rPr>
              <a:t>activity</a:t>
            </a:r>
            <a:r>
              <a:rPr lang="es-ES" sz="1200" b="1" dirty="0">
                <a:latin typeface="Comic Sans MS" panose="030F0702030302020204" pitchFamily="66" charset="0"/>
              </a:rPr>
              <a:t> 3 into Spanish.</a:t>
            </a:r>
          </a:p>
        </p:txBody>
      </p:sp>
      <p:sp>
        <p:nvSpPr>
          <p:cNvPr id="64" name="TextBox 63">
            <a:extLst>
              <a:ext uri="{FF2B5EF4-FFF2-40B4-BE49-F238E27FC236}">
                <a16:creationId xmlns:a16="http://schemas.microsoft.com/office/drawing/2014/main" id="{0C35F31D-8443-E3B9-AF2B-FDD7AAF25DD0}"/>
              </a:ext>
            </a:extLst>
          </p:cNvPr>
          <p:cNvSpPr txBox="1"/>
          <p:nvPr/>
        </p:nvSpPr>
        <p:spPr>
          <a:xfrm>
            <a:off x="8304" y="6601772"/>
            <a:ext cx="6846899" cy="1015663"/>
          </a:xfrm>
          <a:prstGeom prst="rect">
            <a:avLst/>
          </a:prstGeom>
          <a:noFill/>
        </p:spPr>
        <p:txBody>
          <a:bodyPr wrap="square" rtlCol="0">
            <a:spAutoFit/>
          </a:bodyPr>
          <a:lstStyle/>
          <a:p>
            <a:pPr marL="228600" indent="-228600">
              <a:buAutoNum type="arabicPeriod"/>
            </a:pPr>
            <a:r>
              <a:rPr lang="es-ES" sz="1200" dirty="0">
                <a:latin typeface="Comic Sans MS" panose="030F0702030302020204" pitchFamily="66" charset="0"/>
              </a:rPr>
              <a:t>___________________________________________________________________</a:t>
            </a:r>
          </a:p>
          <a:p>
            <a:pPr marL="228600" indent="-228600">
              <a:buAutoNum type="arabicPeriod"/>
            </a:pPr>
            <a:r>
              <a:rPr lang="es-ES" sz="1200" dirty="0">
                <a:latin typeface="Comic Sans MS" panose="030F0702030302020204" pitchFamily="66" charset="0"/>
              </a:rPr>
              <a:t>___________________________________________________________________</a:t>
            </a:r>
          </a:p>
          <a:p>
            <a:pPr marL="228600" indent="-228600">
              <a:buAutoNum type="arabicPeriod"/>
            </a:pPr>
            <a:r>
              <a:rPr lang="es-ES" sz="1200" dirty="0">
                <a:latin typeface="Comic Sans MS" panose="030F0702030302020204" pitchFamily="66" charset="0"/>
              </a:rPr>
              <a:t>___________________________________________________________________</a:t>
            </a:r>
          </a:p>
          <a:p>
            <a:pPr marL="228600" indent="-228600">
              <a:buAutoNum type="arabicPeriod"/>
            </a:pPr>
            <a:r>
              <a:rPr lang="es-ES" sz="1200" dirty="0">
                <a:latin typeface="Comic Sans MS" panose="030F0702030302020204" pitchFamily="66" charset="0"/>
              </a:rPr>
              <a:t>___________________________________________________________________</a:t>
            </a:r>
          </a:p>
          <a:p>
            <a:pPr marL="228600" indent="-228600">
              <a:buAutoNum type="arabicPeriod"/>
            </a:pPr>
            <a:r>
              <a:rPr lang="es-ES" sz="1200" dirty="0">
                <a:latin typeface="Comic Sans MS" panose="030F0702030302020204" pitchFamily="66" charset="0"/>
              </a:rPr>
              <a:t>___________________________________________________________________</a:t>
            </a:r>
          </a:p>
        </p:txBody>
      </p:sp>
      <p:sp>
        <p:nvSpPr>
          <p:cNvPr id="65" name="TextBox 64">
            <a:extLst>
              <a:ext uri="{FF2B5EF4-FFF2-40B4-BE49-F238E27FC236}">
                <a16:creationId xmlns:a16="http://schemas.microsoft.com/office/drawing/2014/main" id="{6EFDF308-B3AE-4F54-3E76-9241EDE3072C}"/>
              </a:ext>
            </a:extLst>
          </p:cNvPr>
          <p:cNvSpPr txBox="1"/>
          <p:nvPr/>
        </p:nvSpPr>
        <p:spPr>
          <a:xfrm>
            <a:off x="-8900" y="7768941"/>
            <a:ext cx="6846899" cy="276999"/>
          </a:xfrm>
          <a:prstGeom prst="rect">
            <a:avLst/>
          </a:prstGeom>
          <a:noFill/>
        </p:spPr>
        <p:txBody>
          <a:bodyPr wrap="square" rtlCol="0">
            <a:spAutoFit/>
          </a:bodyPr>
          <a:lstStyle/>
          <a:p>
            <a:r>
              <a:rPr lang="es-ES" sz="1200" b="1" dirty="0">
                <a:latin typeface="Comic Sans MS" panose="030F0702030302020204" pitchFamily="66" charset="0"/>
              </a:rPr>
              <a:t>4. Read the </a:t>
            </a:r>
            <a:r>
              <a:rPr lang="es-ES" sz="1200" b="1" dirty="0" err="1">
                <a:latin typeface="Comic Sans MS" panose="030F0702030302020204" pitchFamily="66" charset="0"/>
              </a:rPr>
              <a:t>text</a:t>
            </a:r>
            <a:r>
              <a:rPr lang="es-ES" sz="1200" b="1" dirty="0">
                <a:latin typeface="Comic Sans MS" panose="030F0702030302020204" pitchFamily="66" charset="0"/>
              </a:rPr>
              <a:t> and </a:t>
            </a:r>
            <a:r>
              <a:rPr lang="es-ES" sz="1200" b="1" dirty="0" err="1">
                <a:latin typeface="Comic Sans MS" panose="030F0702030302020204" pitchFamily="66" charset="0"/>
              </a:rPr>
              <a:t>answer</a:t>
            </a:r>
            <a:r>
              <a:rPr lang="es-ES" sz="1200" b="1" dirty="0">
                <a:latin typeface="Comic Sans MS" panose="030F0702030302020204" pitchFamily="66" charset="0"/>
              </a:rPr>
              <a:t> the </a:t>
            </a:r>
            <a:r>
              <a:rPr lang="es-ES" sz="1200" b="1" dirty="0" err="1">
                <a:latin typeface="Comic Sans MS" panose="030F0702030302020204" pitchFamily="66" charset="0"/>
              </a:rPr>
              <a:t>questions</a:t>
            </a:r>
            <a:r>
              <a:rPr lang="es-ES" sz="1200" b="1" dirty="0">
                <a:latin typeface="Comic Sans MS" panose="030F0702030302020204" pitchFamily="66" charset="0"/>
              </a:rPr>
              <a:t>.</a:t>
            </a:r>
          </a:p>
        </p:txBody>
      </p:sp>
      <p:sp>
        <p:nvSpPr>
          <p:cNvPr id="13" name="TextBox 12">
            <a:extLst>
              <a:ext uri="{FF2B5EF4-FFF2-40B4-BE49-F238E27FC236}">
                <a16:creationId xmlns:a16="http://schemas.microsoft.com/office/drawing/2014/main" id="{5E31F439-B653-5F6F-F569-B64F95B5A062}"/>
              </a:ext>
            </a:extLst>
          </p:cNvPr>
          <p:cNvSpPr txBox="1"/>
          <p:nvPr/>
        </p:nvSpPr>
        <p:spPr>
          <a:xfrm>
            <a:off x="82551" y="8049240"/>
            <a:ext cx="3372256" cy="1615827"/>
          </a:xfrm>
          <a:prstGeom prst="rect">
            <a:avLst/>
          </a:prstGeom>
          <a:pattFill prst="lgGrid">
            <a:fgClr>
              <a:schemeClr val="bg1">
                <a:lumMod val="85000"/>
              </a:schemeClr>
            </a:fgClr>
            <a:bgClr>
              <a:schemeClr val="bg1"/>
            </a:bgClr>
          </a:pattFill>
          <a:ln>
            <a:solidFill>
              <a:schemeClr val="tx1">
                <a:lumMod val="50000"/>
                <a:lumOff val="50000"/>
              </a:schemeClr>
            </a:solidFill>
          </a:ln>
          <a:effectLst>
            <a:outerShdw blurRad="50800" dist="38100" dir="2700000" algn="tl" rotWithShape="0">
              <a:prstClr val="black">
                <a:alpha val="40000"/>
              </a:prstClr>
            </a:outerShdw>
          </a:effectLst>
        </p:spPr>
        <p:txBody>
          <a:bodyPr wrap="square" rtlCol="0">
            <a:spAutoFit/>
          </a:bodyPr>
          <a:lstStyle/>
          <a:p>
            <a:r>
              <a:rPr lang="es-ES" sz="1100" dirty="0">
                <a:latin typeface="Comic Sans MS" panose="030F0702030302020204" pitchFamily="66" charset="0"/>
              </a:rPr>
              <a:t>¡Hola! Me llamo Rebeca y vivo en Cádiz, en el sur de España. En mi opinión, llevo una dieta bastante sana. mi ciudad comemos mucho pescado porque vivo cerca del mar. Lo como tres veces por semana. También como fruta y verdura a menudo. Normalmente las como tres o cuatro veces al día. El fin de semana pasado fui a un restaurante con mi familia y comí pollo con arroz. ¡Fue delicioso! Mi madre comió una ensalada pero no le gustó.</a:t>
            </a:r>
          </a:p>
        </p:txBody>
      </p:sp>
      <p:sp>
        <p:nvSpPr>
          <p:cNvPr id="18" name="TextBox 17">
            <a:extLst>
              <a:ext uri="{FF2B5EF4-FFF2-40B4-BE49-F238E27FC236}">
                <a16:creationId xmlns:a16="http://schemas.microsoft.com/office/drawing/2014/main" id="{0039B128-FC30-96EF-0E96-4D4969745E81}"/>
              </a:ext>
            </a:extLst>
          </p:cNvPr>
          <p:cNvSpPr txBox="1"/>
          <p:nvPr/>
        </p:nvSpPr>
        <p:spPr>
          <a:xfrm>
            <a:off x="3461158" y="7769788"/>
            <a:ext cx="3411142" cy="2123658"/>
          </a:xfrm>
          <a:prstGeom prst="rect">
            <a:avLst/>
          </a:prstGeom>
          <a:noFill/>
        </p:spPr>
        <p:txBody>
          <a:bodyPr wrap="square" rtlCol="0">
            <a:spAutoFit/>
          </a:bodyPr>
          <a:lstStyle/>
          <a:p>
            <a:pPr marL="228600" indent="-228600">
              <a:buAutoNum type="arabicPeriod"/>
            </a:pPr>
            <a:r>
              <a:rPr lang="es-ES" sz="1100" dirty="0">
                <a:latin typeface="Comic Sans MS" panose="030F0702030302020204" pitchFamily="66" charset="0"/>
              </a:rPr>
              <a:t>Rebeca </a:t>
            </a:r>
            <a:r>
              <a:rPr lang="es-ES" sz="1100" dirty="0" err="1">
                <a:latin typeface="Comic Sans MS" panose="030F0702030302020204" pitchFamily="66" charset="0"/>
              </a:rPr>
              <a:t>lives</a:t>
            </a:r>
            <a:r>
              <a:rPr lang="es-ES" sz="1100" dirty="0">
                <a:latin typeface="Comic Sans MS" panose="030F0702030302020204" pitchFamily="66" charset="0"/>
              </a:rPr>
              <a:t> in </a:t>
            </a:r>
            <a:r>
              <a:rPr lang="es-ES" sz="1100" dirty="0" err="1">
                <a:latin typeface="Comic Sans MS" panose="030F0702030302020204" pitchFamily="66" charset="0"/>
              </a:rPr>
              <a:t>Cadiz</a:t>
            </a:r>
            <a:r>
              <a:rPr lang="es-ES" sz="1100" dirty="0">
                <a:latin typeface="Comic Sans MS" panose="030F0702030302020204" pitchFamily="66" charset="0"/>
              </a:rPr>
              <a:t>, a </a:t>
            </a:r>
            <a:r>
              <a:rPr lang="es-ES" sz="1100" dirty="0" err="1">
                <a:latin typeface="Comic Sans MS" panose="030F0702030302020204" pitchFamily="66" charset="0"/>
              </a:rPr>
              <a:t>city</a:t>
            </a:r>
            <a:r>
              <a:rPr lang="es-ES" sz="1100" dirty="0">
                <a:latin typeface="Comic Sans MS" panose="030F0702030302020204" pitchFamily="66" charset="0"/>
              </a:rPr>
              <a:t> in the ________ of </a:t>
            </a:r>
            <a:r>
              <a:rPr lang="es-ES" sz="1100" dirty="0" err="1">
                <a:latin typeface="Comic Sans MS" panose="030F0702030302020204" pitchFamily="66" charset="0"/>
              </a:rPr>
              <a:t>Spain</a:t>
            </a:r>
            <a:r>
              <a:rPr lang="es-ES" sz="1100" dirty="0">
                <a:latin typeface="Comic Sans MS" panose="030F0702030302020204" pitchFamily="66" charset="0"/>
              </a:rPr>
              <a:t>.</a:t>
            </a:r>
          </a:p>
          <a:p>
            <a:pPr marL="228600" indent="-228600">
              <a:buAutoNum type="arabicPeriod"/>
            </a:pPr>
            <a:r>
              <a:rPr lang="es-ES" sz="1100" dirty="0" err="1">
                <a:latin typeface="Comic Sans MS" panose="030F0702030302020204" pitchFamily="66" charset="0"/>
              </a:rPr>
              <a:t>According</a:t>
            </a:r>
            <a:r>
              <a:rPr lang="es-ES" sz="1100" dirty="0">
                <a:latin typeface="Comic Sans MS" panose="030F0702030302020204" pitchFamily="66" charset="0"/>
              </a:rPr>
              <a:t> to </a:t>
            </a:r>
            <a:r>
              <a:rPr lang="es-ES" sz="1100" dirty="0" err="1">
                <a:latin typeface="Comic Sans MS" panose="030F0702030302020204" pitchFamily="66" charset="0"/>
              </a:rPr>
              <a:t>her</a:t>
            </a:r>
            <a:r>
              <a:rPr lang="es-ES" sz="1100" dirty="0">
                <a:latin typeface="Comic Sans MS" panose="030F0702030302020204" pitchFamily="66" charset="0"/>
              </a:rPr>
              <a:t>, </a:t>
            </a:r>
            <a:r>
              <a:rPr lang="es-ES" sz="1100" dirty="0" err="1">
                <a:latin typeface="Comic Sans MS" panose="030F0702030302020204" pitchFamily="66" charset="0"/>
              </a:rPr>
              <a:t>her</a:t>
            </a:r>
            <a:r>
              <a:rPr lang="es-ES" sz="1100" dirty="0">
                <a:latin typeface="Comic Sans MS" panose="030F0702030302020204" pitchFamily="66" charset="0"/>
              </a:rPr>
              <a:t> </a:t>
            </a:r>
            <a:r>
              <a:rPr lang="es-ES" sz="1100" dirty="0" err="1">
                <a:latin typeface="Comic Sans MS" panose="030F0702030302020204" pitchFamily="66" charset="0"/>
              </a:rPr>
              <a:t>diet</a:t>
            </a:r>
            <a:r>
              <a:rPr lang="es-ES" sz="1100" dirty="0">
                <a:latin typeface="Comic Sans MS" panose="030F0702030302020204" pitchFamily="66" charset="0"/>
              </a:rPr>
              <a:t> is quite ________.</a:t>
            </a:r>
          </a:p>
          <a:p>
            <a:pPr marL="228600" indent="-228600">
              <a:buAutoNum type="arabicPeriod"/>
            </a:pPr>
            <a:r>
              <a:rPr lang="es-ES" sz="1100" dirty="0" err="1">
                <a:latin typeface="Comic Sans MS" panose="030F0702030302020204" pitchFamily="66" charset="0"/>
              </a:rPr>
              <a:t>She</a:t>
            </a:r>
            <a:r>
              <a:rPr lang="es-ES" sz="1100" dirty="0">
                <a:latin typeface="Comic Sans MS" panose="030F0702030302020204" pitchFamily="66" charset="0"/>
              </a:rPr>
              <a:t> </a:t>
            </a:r>
            <a:r>
              <a:rPr lang="es-ES" sz="1100" dirty="0" err="1">
                <a:latin typeface="Comic Sans MS" panose="030F0702030302020204" pitchFamily="66" charset="0"/>
              </a:rPr>
              <a:t>eats</a:t>
            </a:r>
            <a:r>
              <a:rPr lang="es-ES" sz="1100" dirty="0">
                <a:latin typeface="Comic Sans MS" panose="030F0702030302020204" pitchFamily="66" charset="0"/>
              </a:rPr>
              <a:t> </a:t>
            </a:r>
            <a:r>
              <a:rPr lang="es-ES" sz="1100" dirty="0" err="1">
                <a:latin typeface="Comic Sans MS" panose="030F0702030302020204" pitchFamily="66" charset="0"/>
              </a:rPr>
              <a:t>fish</a:t>
            </a:r>
            <a:r>
              <a:rPr lang="es-ES" sz="1100" dirty="0">
                <a:latin typeface="Comic Sans MS" panose="030F0702030302020204" pitchFamily="66" charset="0"/>
              </a:rPr>
              <a:t> _________ times a week because </a:t>
            </a:r>
            <a:r>
              <a:rPr lang="es-ES" sz="1100" dirty="0" err="1">
                <a:latin typeface="Comic Sans MS" panose="030F0702030302020204" pitchFamily="66" charset="0"/>
              </a:rPr>
              <a:t>she</a:t>
            </a:r>
            <a:r>
              <a:rPr lang="es-ES" sz="1100" dirty="0">
                <a:latin typeface="Comic Sans MS" panose="030F0702030302020204" pitchFamily="66" charset="0"/>
              </a:rPr>
              <a:t> </a:t>
            </a:r>
            <a:r>
              <a:rPr lang="es-ES" sz="1100" dirty="0" err="1">
                <a:latin typeface="Comic Sans MS" panose="030F0702030302020204" pitchFamily="66" charset="0"/>
              </a:rPr>
              <a:t>lives</a:t>
            </a:r>
            <a:r>
              <a:rPr lang="es-ES" sz="1100" dirty="0">
                <a:latin typeface="Comic Sans MS" panose="030F0702030302020204" pitchFamily="66" charset="0"/>
              </a:rPr>
              <a:t> </a:t>
            </a:r>
            <a:r>
              <a:rPr lang="es-ES" sz="1100" dirty="0" err="1">
                <a:latin typeface="Comic Sans MS" panose="030F0702030302020204" pitchFamily="66" charset="0"/>
              </a:rPr>
              <a:t>near</a:t>
            </a:r>
            <a:r>
              <a:rPr lang="es-ES" sz="1100" dirty="0">
                <a:latin typeface="Comic Sans MS" panose="030F0702030302020204" pitchFamily="66" charset="0"/>
              </a:rPr>
              <a:t> ___________.</a:t>
            </a:r>
          </a:p>
          <a:p>
            <a:pPr marL="228600" indent="-228600">
              <a:buAutoNum type="arabicPeriod"/>
            </a:pPr>
            <a:r>
              <a:rPr lang="es-ES" sz="1100" dirty="0" err="1">
                <a:latin typeface="Comic Sans MS" panose="030F0702030302020204" pitchFamily="66" charset="0"/>
              </a:rPr>
              <a:t>She</a:t>
            </a:r>
            <a:r>
              <a:rPr lang="es-ES" sz="1100" dirty="0">
                <a:latin typeface="Comic Sans MS" panose="030F0702030302020204" pitchFamily="66" charset="0"/>
              </a:rPr>
              <a:t> </a:t>
            </a:r>
            <a:r>
              <a:rPr lang="es-ES" sz="1100" dirty="0" err="1">
                <a:latin typeface="Comic Sans MS" panose="030F0702030302020204" pitchFamily="66" charset="0"/>
              </a:rPr>
              <a:t>also</a:t>
            </a:r>
            <a:r>
              <a:rPr lang="es-ES" sz="1100" dirty="0">
                <a:latin typeface="Comic Sans MS" panose="030F0702030302020204" pitchFamily="66" charset="0"/>
              </a:rPr>
              <a:t> </a:t>
            </a:r>
            <a:r>
              <a:rPr lang="es-ES" sz="1100" dirty="0" err="1">
                <a:latin typeface="Comic Sans MS" panose="030F0702030302020204" pitchFamily="66" charset="0"/>
              </a:rPr>
              <a:t>often</a:t>
            </a:r>
            <a:r>
              <a:rPr lang="es-ES" sz="1100" dirty="0">
                <a:latin typeface="Comic Sans MS" panose="030F0702030302020204" pitchFamily="66" charset="0"/>
              </a:rPr>
              <a:t> </a:t>
            </a:r>
            <a:r>
              <a:rPr lang="es-ES" sz="1100" dirty="0" err="1">
                <a:latin typeface="Comic Sans MS" panose="030F0702030302020204" pitchFamily="66" charset="0"/>
              </a:rPr>
              <a:t>eats</a:t>
            </a:r>
            <a:r>
              <a:rPr lang="es-ES" sz="1100" dirty="0">
                <a:latin typeface="Comic Sans MS" panose="030F0702030302020204" pitchFamily="66" charset="0"/>
              </a:rPr>
              <a:t> </a:t>
            </a:r>
            <a:r>
              <a:rPr lang="es-ES" sz="1100" dirty="0" err="1">
                <a:latin typeface="Comic Sans MS" panose="030F0702030302020204" pitchFamily="66" charset="0"/>
              </a:rPr>
              <a:t>fruit</a:t>
            </a:r>
            <a:r>
              <a:rPr lang="es-ES" sz="1100" dirty="0">
                <a:latin typeface="Comic Sans MS" panose="030F0702030302020204" pitchFamily="66" charset="0"/>
              </a:rPr>
              <a:t> and ___________ and </a:t>
            </a:r>
            <a:r>
              <a:rPr lang="es-ES" sz="1100" dirty="0" err="1">
                <a:latin typeface="Comic Sans MS" panose="030F0702030302020204" pitchFamily="66" charset="0"/>
              </a:rPr>
              <a:t>she</a:t>
            </a:r>
            <a:r>
              <a:rPr lang="es-ES" sz="1100" dirty="0">
                <a:latin typeface="Comic Sans MS" panose="030F0702030302020204" pitchFamily="66" charset="0"/>
              </a:rPr>
              <a:t> </a:t>
            </a:r>
            <a:r>
              <a:rPr lang="es-ES" sz="1100" dirty="0" err="1">
                <a:latin typeface="Comic Sans MS" panose="030F0702030302020204" pitchFamily="66" charset="0"/>
              </a:rPr>
              <a:t>eats</a:t>
            </a:r>
            <a:r>
              <a:rPr lang="es-ES" sz="1100" dirty="0">
                <a:latin typeface="Comic Sans MS" panose="030F0702030302020204" pitchFamily="66" charset="0"/>
              </a:rPr>
              <a:t> </a:t>
            </a:r>
            <a:r>
              <a:rPr lang="es-ES" sz="1100" dirty="0" err="1">
                <a:latin typeface="Comic Sans MS" panose="030F0702030302020204" pitchFamily="66" charset="0"/>
              </a:rPr>
              <a:t>them</a:t>
            </a:r>
            <a:r>
              <a:rPr lang="es-ES" sz="1100" dirty="0">
                <a:latin typeface="Comic Sans MS" panose="030F0702030302020204" pitchFamily="66" charset="0"/>
              </a:rPr>
              <a:t> 3 </a:t>
            </a:r>
            <a:r>
              <a:rPr lang="es-ES" sz="1100" dirty="0" err="1">
                <a:latin typeface="Comic Sans MS" panose="030F0702030302020204" pitchFamily="66" charset="0"/>
              </a:rPr>
              <a:t>or</a:t>
            </a:r>
            <a:r>
              <a:rPr lang="es-ES" sz="1100" dirty="0">
                <a:latin typeface="Comic Sans MS" panose="030F0702030302020204" pitchFamily="66" charset="0"/>
              </a:rPr>
              <a:t> 4 times a _________.</a:t>
            </a:r>
          </a:p>
          <a:p>
            <a:pPr marL="228600" indent="-228600">
              <a:buAutoNum type="arabicPeriod"/>
            </a:pPr>
            <a:r>
              <a:rPr lang="es-ES" sz="1100" dirty="0">
                <a:latin typeface="Comic Sans MS" panose="030F0702030302020204" pitchFamily="66" charset="0"/>
              </a:rPr>
              <a:t>Last weekend </a:t>
            </a:r>
            <a:r>
              <a:rPr lang="es-ES" sz="1100" dirty="0" err="1">
                <a:latin typeface="Comic Sans MS" panose="030F0702030302020204" pitchFamily="66" charset="0"/>
              </a:rPr>
              <a:t>she</a:t>
            </a:r>
            <a:r>
              <a:rPr lang="es-ES" sz="1100" dirty="0">
                <a:latin typeface="Comic Sans MS" panose="030F0702030302020204" pitchFamily="66" charset="0"/>
              </a:rPr>
              <a:t> went to a restaurant with </a:t>
            </a:r>
            <a:r>
              <a:rPr lang="es-ES" sz="1100" dirty="0" err="1">
                <a:latin typeface="Comic Sans MS" panose="030F0702030302020204" pitchFamily="66" charset="0"/>
              </a:rPr>
              <a:t>her</a:t>
            </a:r>
            <a:r>
              <a:rPr lang="es-ES" sz="1100" dirty="0">
                <a:latin typeface="Comic Sans MS" panose="030F0702030302020204" pitchFamily="66" charset="0"/>
              </a:rPr>
              <a:t> </a:t>
            </a:r>
            <a:r>
              <a:rPr lang="es-ES" sz="1100" dirty="0" err="1">
                <a:latin typeface="Comic Sans MS" panose="030F0702030302020204" pitchFamily="66" charset="0"/>
              </a:rPr>
              <a:t>family</a:t>
            </a:r>
            <a:r>
              <a:rPr lang="es-ES" sz="1100" dirty="0">
                <a:latin typeface="Comic Sans MS" panose="030F0702030302020204" pitchFamily="66" charset="0"/>
              </a:rPr>
              <a:t> and </a:t>
            </a:r>
            <a:r>
              <a:rPr lang="es-ES" sz="1100" dirty="0" err="1">
                <a:latin typeface="Comic Sans MS" panose="030F0702030302020204" pitchFamily="66" charset="0"/>
              </a:rPr>
              <a:t>she</a:t>
            </a:r>
            <a:r>
              <a:rPr lang="es-ES" sz="1100" dirty="0">
                <a:latin typeface="Comic Sans MS" panose="030F0702030302020204" pitchFamily="66" charset="0"/>
              </a:rPr>
              <a:t> ate _________ with rice, </a:t>
            </a:r>
            <a:r>
              <a:rPr lang="es-ES" sz="1100" dirty="0" err="1">
                <a:latin typeface="Comic Sans MS" panose="030F0702030302020204" pitchFamily="66" charset="0"/>
              </a:rPr>
              <a:t>while</a:t>
            </a:r>
            <a:r>
              <a:rPr lang="es-ES" sz="1100" dirty="0">
                <a:latin typeface="Comic Sans MS" panose="030F0702030302020204" pitchFamily="66" charset="0"/>
              </a:rPr>
              <a:t> </a:t>
            </a:r>
            <a:r>
              <a:rPr lang="es-ES" sz="1100" dirty="0" err="1">
                <a:latin typeface="Comic Sans MS" panose="030F0702030302020204" pitchFamily="66" charset="0"/>
              </a:rPr>
              <a:t>her</a:t>
            </a:r>
            <a:r>
              <a:rPr lang="es-ES" sz="1100" dirty="0">
                <a:latin typeface="Comic Sans MS" panose="030F0702030302020204" pitchFamily="66" charset="0"/>
              </a:rPr>
              <a:t> </a:t>
            </a:r>
            <a:r>
              <a:rPr lang="es-ES" sz="1100" dirty="0" err="1">
                <a:latin typeface="Comic Sans MS" panose="030F0702030302020204" pitchFamily="66" charset="0"/>
              </a:rPr>
              <a:t>mum</a:t>
            </a:r>
            <a:r>
              <a:rPr lang="es-ES" sz="1100" dirty="0">
                <a:latin typeface="Comic Sans MS" panose="030F0702030302020204" pitchFamily="66" charset="0"/>
              </a:rPr>
              <a:t> ate a _________. </a:t>
            </a:r>
            <a:r>
              <a:rPr lang="es-ES" sz="1100" dirty="0" err="1">
                <a:latin typeface="Comic Sans MS" panose="030F0702030302020204" pitchFamily="66" charset="0"/>
              </a:rPr>
              <a:t>She</a:t>
            </a:r>
            <a:r>
              <a:rPr lang="es-ES" sz="1100" dirty="0">
                <a:latin typeface="Comic Sans MS" panose="030F0702030302020204" pitchFamily="66" charset="0"/>
              </a:rPr>
              <a:t> </a:t>
            </a:r>
            <a:r>
              <a:rPr lang="es-ES" sz="1100" dirty="0" err="1">
                <a:latin typeface="Comic Sans MS" panose="030F0702030302020204" pitchFamily="66" charset="0"/>
              </a:rPr>
              <a:t>liked</a:t>
            </a:r>
            <a:r>
              <a:rPr lang="es-ES" sz="1100" dirty="0">
                <a:latin typeface="Comic Sans MS" panose="030F0702030302020204" pitchFamily="66" charset="0"/>
              </a:rPr>
              <a:t> the </a:t>
            </a:r>
            <a:r>
              <a:rPr lang="es-ES" sz="1100" dirty="0" err="1">
                <a:latin typeface="Comic Sans MS" panose="030F0702030302020204" pitchFamily="66" charset="0"/>
              </a:rPr>
              <a:t>food</a:t>
            </a:r>
            <a:r>
              <a:rPr lang="es-ES" sz="1100" dirty="0">
                <a:latin typeface="Comic Sans MS" panose="030F0702030302020204" pitchFamily="66" charset="0"/>
              </a:rPr>
              <a:t> </a:t>
            </a:r>
            <a:r>
              <a:rPr lang="es-ES" sz="1100" dirty="0" err="1">
                <a:latin typeface="Comic Sans MS" panose="030F0702030302020204" pitchFamily="66" charset="0"/>
              </a:rPr>
              <a:t>but</a:t>
            </a:r>
            <a:r>
              <a:rPr lang="es-ES" sz="1100" dirty="0">
                <a:latin typeface="Comic Sans MS" panose="030F0702030302020204" pitchFamily="66" charset="0"/>
              </a:rPr>
              <a:t> </a:t>
            </a:r>
            <a:r>
              <a:rPr lang="es-ES" sz="1100" dirty="0" err="1">
                <a:latin typeface="Comic Sans MS" panose="030F0702030302020204" pitchFamily="66" charset="0"/>
              </a:rPr>
              <a:t>her</a:t>
            </a:r>
            <a:r>
              <a:rPr lang="es-ES" sz="1100" dirty="0">
                <a:latin typeface="Comic Sans MS" panose="030F0702030302020204" pitchFamily="66" charset="0"/>
              </a:rPr>
              <a:t> </a:t>
            </a:r>
            <a:r>
              <a:rPr lang="es-ES" sz="1100" dirty="0" err="1">
                <a:latin typeface="Comic Sans MS" panose="030F0702030302020204" pitchFamily="66" charset="0"/>
              </a:rPr>
              <a:t>mum</a:t>
            </a:r>
            <a:r>
              <a:rPr lang="es-ES" sz="1100" dirty="0">
                <a:latin typeface="Comic Sans MS" panose="030F0702030302020204" pitchFamily="66" charset="0"/>
              </a:rPr>
              <a:t> ____________.</a:t>
            </a:r>
          </a:p>
          <a:p>
            <a:pPr marL="228600" indent="-228600">
              <a:buAutoNum type="arabicPeriod"/>
            </a:pPr>
            <a:endParaRPr lang="es-ES" sz="1100" dirty="0">
              <a:latin typeface="Comic Sans MS" panose="030F0702030302020204" pitchFamily="66" charset="0"/>
            </a:endParaRPr>
          </a:p>
        </p:txBody>
      </p:sp>
    </p:spTree>
    <p:extLst>
      <p:ext uri="{BB962C8B-B14F-4D97-AF65-F5344CB8AC3E}">
        <p14:creationId xmlns:p14="http://schemas.microsoft.com/office/powerpoint/2010/main" val="1772855525"/>
      </p:ext>
    </p:extLst>
  </p:cSld>
  <p:clrMapOvr>
    <a:masterClrMapping/>
  </p:clrMapOvr>
  <mc:AlternateContent xmlns:mc="http://schemas.openxmlformats.org/markup-compatibility/2006" xmlns:p14="http://schemas.microsoft.com/office/powerpoint/2010/main">
    <mc:Choice Requires="p14">
      <p:transition spd="slow" p14:dur="2000" advTm="2305"/>
    </mc:Choice>
    <mc:Fallback xmlns="">
      <p:transition spd="slow" advTm="230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B2F5876-87E2-9924-96BB-C1B9F4BD400B}"/>
              </a:ext>
            </a:extLst>
          </p:cNvPr>
          <p:cNvSpPr txBox="1"/>
          <p:nvPr/>
        </p:nvSpPr>
        <p:spPr>
          <a:xfrm>
            <a:off x="3470" y="8681806"/>
            <a:ext cx="6918030" cy="1384995"/>
          </a:xfrm>
          <a:prstGeom prst="rect">
            <a:avLst/>
          </a:prstGeom>
          <a:noFill/>
        </p:spPr>
        <p:txBody>
          <a:bodyPr wrap="square" rtlCol="0">
            <a:spAutoFit/>
          </a:bodyPr>
          <a:lstStyle/>
          <a:p>
            <a:pPr marL="228600" indent="-228600">
              <a:buAutoNum type="arabicPeriod"/>
            </a:pPr>
            <a:r>
              <a:rPr lang="es-ES" sz="1200" dirty="0">
                <a:latin typeface="Comic Sans MS" panose="030F0702030302020204" pitchFamily="66" charset="0"/>
              </a:rPr>
              <a:t>Laura </a:t>
            </a:r>
            <a:r>
              <a:rPr lang="es-ES" sz="1200" dirty="0" err="1">
                <a:latin typeface="Comic Sans MS" panose="030F0702030302020204" pitchFamily="66" charset="0"/>
              </a:rPr>
              <a:t>goes</a:t>
            </a:r>
            <a:r>
              <a:rPr lang="es-ES" sz="1200" dirty="0">
                <a:latin typeface="Comic Sans MS" panose="030F0702030302020204" pitchFamily="66" charset="0"/>
              </a:rPr>
              <a:t> </a:t>
            </a:r>
            <a:r>
              <a:rPr lang="es-ES" sz="1200" dirty="0" err="1">
                <a:latin typeface="Comic Sans MS" panose="030F0702030302020204" pitchFamily="66" charset="0"/>
              </a:rPr>
              <a:t>swimming</a:t>
            </a:r>
            <a:r>
              <a:rPr lang="es-ES" sz="1200" dirty="0">
                <a:latin typeface="Comic Sans MS" panose="030F0702030302020204" pitchFamily="66" charset="0"/>
              </a:rPr>
              <a:t> at the </a:t>
            </a:r>
            <a:r>
              <a:rPr lang="es-ES" sz="1200" dirty="0" err="1">
                <a:latin typeface="Comic Sans MS" panose="030F0702030302020204" pitchFamily="66" charset="0"/>
              </a:rPr>
              <a:t>weekends</a:t>
            </a:r>
            <a:r>
              <a:rPr lang="es-ES" sz="1200" dirty="0">
                <a:latin typeface="Comic Sans MS" panose="030F0702030302020204" pitchFamily="66" charset="0"/>
              </a:rPr>
              <a:t> because </a:t>
            </a:r>
            <a:r>
              <a:rPr lang="es-ES" sz="1200" dirty="0" err="1">
                <a:latin typeface="Comic Sans MS" panose="030F0702030302020204" pitchFamily="66" charset="0"/>
              </a:rPr>
              <a:t>she</a:t>
            </a:r>
            <a:r>
              <a:rPr lang="es-ES" sz="1200" dirty="0">
                <a:latin typeface="Comic Sans MS" panose="030F0702030302020204" pitchFamily="66" charset="0"/>
              </a:rPr>
              <a:t> is very active. ___</a:t>
            </a:r>
          </a:p>
          <a:p>
            <a:pPr marL="228600" indent="-228600">
              <a:buAutoNum type="arabicPeriod"/>
            </a:pPr>
            <a:r>
              <a:rPr lang="es-ES" sz="1200" dirty="0" err="1">
                <a:latin typeface="Comic Sans MS" panose="030F0702030302020204" pitchFamily="66" charset="0"/>
              </a:rPr>
              <a:t>From</a:t>
            </a:r>
            <a:r>
              <a:rPr lang="es-ES" sz="1200" dirty="0">
                <a:latin typeface="Comic Sans MS" panose="030F0702030302020204" pitchFamily="66" charset="0"/>
              </a:rPr>
              <a:t> time to time, Pedro </a:t>
            </a:r>
            <a:r>
              <a:rPr lang="es-ES" sz="1200" dirty="0" err="1">
                <a:latin typeface="Comic Sans MS" panose="030F0702030302020204" pitchFamily="66" charset="0"/>
              </a:rPr>
              <a:t>plays</a:t>
            </a:r>
            <a:r>
              <a:rPr lang="es-ES" sz="1200" dirty="0">
                <a:latin typeface="Comic Sans MS" panose="030F0702030302020204" pitchFamily="66" charset="0"/>
              </a:rPr>
              <a:t> </a:t>
            </a:r>
            <a:r>
              <a:rPr lang="es-ES" sz="1200" dirty="0" err="1">
                <a:latin typeface="Comic Sans MS" panose="030F0702030302020204" pitchFamily="66" charset="0"/>
              </a:rPr>
              <a:t>football</a:t>
            </a:r>
            <a:r>
              <a:rPr lang="es-ES" sz="1200" dirty="0">
                <a:latin typeface="Comic Sans MS" panose="030F0702030302020204" pitchFamily="66" charset="0"/>
              </a:rPr>
              <a:t> in the </a:t>
            </a:r>
            <a:r>
              <a:rPr lang="es-ES" sz="1200" dirty="0" err="1">
                <a:latin typeface="Comic Sans MS" panose="030F0702030302020204" pitchFamily="66" charset="0"/>
              </a:rPr>
              <a:t>park</a:t>
            </a:r>
            <a:r>
              <a:rPr lang="es-ES" sz="1200" dirty="0">
                <a:latin typeface="Comic Sans MS" panose="030F0702030302020204" pitchFamily="66" charset="0"/>
              </a:rPr>
              <a:t> with </a:t>
            </a:r>
            <a:r>
              <a:rPr lang="es-ES" sz="1200" dirty="0" err="1">
                <a:latin typeface="Comic Sans MS" panose="030F0702030302020204" pitchFamily="66" charset="0"/>
              </a:rPr>
              <a:t>his</a:t>
            </a:r>
            <a:r>
              <a:rPr lang="es-ES" sz="1200" dirty="0">
                <a:latin typeface="Comic Sans MS" panose="030F0702030302020204" pitchFamily="66" charset="0"/>
              </a:rPr>
              <a:t> </a:t>
            </a:r>
            <a:r>
              <a:rPr lang="es-ES" sz="1200" dirty="0" err="1">
                <a:latin typeface="Comic Sans MS" panose="030F0702030302020204" pitchFamily="66" charset="0"/>
              </a:rPr>
              <a:t>friends</a:t>
            </a:r>
            <a:r>
              <a:rPr lang="es-ES" sz="1200" dirty="0">
                <a:latin typeface="Comic Sans MS" panose="030F0702030302020204" pitchFamily="66" charset="0"/>
              </a:rPr>
              <a:t>. ___</a:t>
            </a:r>
          </a:p>
          <a:p>
            <a:pPr marL="228600" indent="-228600">
              <a:buAutoNum type="arabicPeriod"/>
            </a:pPr>
            <a:r>
              <a:rPr lang="es-ES" sz="1200" dirty="0">
                <a:latin typeface="Comic Sans MS" panose="030F0702030302020204" pitchFamily="66" charset="0"/>
              </a:rPr>
              <a:t>Three times a week Alfredo </a:t>
            </a:r>
            <a:r>
              <a:rPr lang="es-ES" sz="1200" dirty="0" err="1">
                <a:latin typeface="Comic Sans MS" panose="030F0702030302020204" pitchFamily="66" charset="0"/>
              </a:rPr>
              <a:t>does</a:t>
            </a:r>
            <a:r>
              <a:rPr lang="es-ES" sz="1200" dirty="0">
                <a:latin typeface="Comic Sans MS" panose="030F0702030302020204" pitchFamily="66" charset="0"/>
              </a:rPr>
              <a:t> </a:t>
            </a:r>
            <a:r>
              <a:rPr lang="es-ES" sz="1200" dirty="0" err="1">
                <a:latin typeface="Comic Sans MS" panose="030F0702030302020204" pitchFamily="66" charset="0"/>
              </a:rPr>
              <a:t>athletics</a:t>
            </a:r>
            <a:r>
              <a:rPr lang="es-ES" sz="1200" dirty="0">
                <a:latin typeface="Comic Sans MS" panose="030F0702030302020204" pitchFamily="66" charset="0"/>
              </a:rPr>
              <a:t>. He </a:t>
            </a:r>
            <a:r>
              <a:rPr lang="es-ES" sz="1200" dirty="0" err="1">
                <a:latin typeface="Comic Sans MS" panose="030F0702030302020204" pitchFamily="66" charset="0"/>
              </a:rPr>
              <a:t>likes</a:t>
            </a:r>
            <a:r>
              <a:rPr lang="es-ES" sz="1200" dirty="0">
                <a:latin typeface="Comic Sans MS" panose="030F0702030302020204" pitchFamily="66" charset="0"/>
              </a:rPr>
              <a:t> to do </a:t>
            </a:r>
            <a:r>
              <a:rPr lang="es-ES" sz="1200" dirty="0" err="1">
                <a:latin typeface="Comic Sans MS" panose="030F0702030302020204" pitchFamily="66" charset="0"/>
              </a:rPr>
              <a:t>it</a:t>
            </a:r>
            <a:r>
              <a:rPr lang="es-ES" sz="1200" dirty="0">
                <a:latin typeface="Comic Sans MS" panose="030F0702030302020204" pitchFamily="66" charset="0"/>
              </a:rPr>
              <a:t> alone. ___</a:t>
            </a:r>
          </a:p>
          <a:p>
            <a:pPr marL="228600" indent="-228600">
              <a:buAutoNum type="arabicPeriod"/>
            </a:pPr>
            <a:r>
              <a:rPr lang="es-ES" sz="1200" dirty="0" err="1">
                <a:latin typeface="Comic Sans MS" panose="030F0702030302020204" pitchFamily="66" charset="0"/>
              </a:rPr>
              <a:t>Nerea’s</a:t>
            </a:r>
            <a:r>
              <a:rPr lang="es-ES" sz="1200" dirty="0">
                <a:latin typeface="Comic Sans MS" panose="030F0702030302020204" pitchFamily="66" charset="0"/>
              </a:rPr>
              <a:t> </a:t>
            </a:r>
            <a:r>
              <a:rPr lang="es-ES" sz="1200" dirty="0" err="1">
                <a:latin typeface="Comic Sans MS" panose="030F0702030302020204" pitchFamily="66" charset="0"/>
              </a:rPr>
              <a:t>passion</a:t>
            </a:r>
            <a:r>
              <a:rPr lang="es-ES" sz="1200" dirty="0">
                <a:latin typeface="Comic Sans MS" panose="030F0702030302020204" pitchFamily="66" charset="0"/>
              </a:rPr>
              <a:t> is </a:t>
            </a:r>
            <a:r>
              <a:rPr lang="es-ES" sz="1200" dirty="0" err="1">
                <a:latin typeface="Comic Sans MS" panose="030F0702030302020204" pitchFamily="66" charset="0"/>
              </a:rPr>
              <a:t>swimming</a:t>
            </a:r>
            <a:r>
              <a:rPr lang="es-ES" sz="1200" dirty="0">
                <a:latin typeface="Comic Sans MS" panose="030F0702030302020204" pitchFamily="66" charset="0"/>
              </a:rPr>
              <a:t> and </a:t>
            </a:r>
            <a:r>
              <a:rPr lang="es-ES" sz="1200" dirty="0" err="1">
                <a:latin typeface="Comic Sans MS" panose="030F0702030302020204" pitchFamily="66" charset="0"/>
              </a:rPr>
              <a:t>she</a:t>
            </a:r>
            <a:r>
              <a:rPr lang="es-ES" sz="1200" dirty="0">
                <a:latin typeface="Comic Sans MS" panose="030F0702030302020204" pitchFamily="66" charset="0"/>
              </a:rPr>
              <a:t> </a:t>
            </a:r>
            <a:r>
              <a:rPr lang="es-ES" sz="1200" dirty="0" err="1">
                <a:latin typeface="Comic Sans MS" panose="030F0702030302020204" pitchFamily="66" charset="0"/>
              </a:rPr>
              <a:t>swims</a:t>
            </a:r>
            <a:r>
              <a:rPr lang="es-ES" sz="1200" dirty="0">
                <a:latin typeface="Comic Sans MS" panose="030F0702030302020204" pitchFamily="66" charset="0"/>
              </a:rPr>
              <a:t> </a:t>
            </a:r>
            <a:r>
              <a:rPr lang="es-ES" sz="1200" dirty="0" err="1">
                <a:latin typeface="Comic Sans MS" panose="030F0702030302020204" pitchFamily="66" charset="0"/>
              </a:rPr>
              <a:t>four</a:t>
            </a:r>
            <a:r>
              <a:rPr lang="es-ES" sz="1200" dirty="0">
                <a:latin typeface="Comic Sans MS" panose="030F0702030302020204" pitchFamily="66" charset="0"/>
              </a:rPr>
              <a:t> times a week. ___</a:t>
            </a:r>
          </a:p>
          <a:p>
            <a:pPr marL="228600" indent="-228600">
              <a:buAutoNum type="arabicPeriod"/>
            </a:pPr>
            <a:r>
              <a:rPr lang="es-ES" sz="1200" dirty="0">
                <a:latin typeface="Comic Sans MS" panose="030F0702030302020204" pitchFamily="66" charset="0"/>
              </a:rPr>
              <a:t>Marta </a:t>
            </a:r>
            <a:r>
              <a:rPr lang="es-ES" sz="1200" dirty="0" err="1">
                <a:latin typeface="Comic Sans MS" panose="030F0702030302020204" pitchFamily="66" charset="0"/>
              </a:rPr>
              <a:t>likes</a:t>
            </a:r>
            <a:r>
              <a:rPr lang="es-ES" sz="1200" dirty="0">
                <a:latin typeface="Comic Sans MS" panose="030F0702030302020204" pitchFamily="66" charset="0"/>
              </a:rPr>
              <a:t> to </a:t>
            </a:r>
            <a:r>
              <a:rPr lang="es-ES" sz="1200" dirty="0" err="1">
                <a:latin typeface="Comic Sans MS" panose="030F0702030302020204" pitchFamily="66" charset="0"/>
              </a:rPr>
              <a:t>eat</a:t>
            </a:r>
            <a:r>
              <a:rPr lang="es-ES" sz="1200" dirty="0">
                <a:latin typeface="Comic Sans MS" panose="030F0702030302020204" pitchFamily="66" charset="0"/>
              </a:rPr>
              <a:t> </a:t>
            </a:r>
            <a:r>
              <a:rPr lang="es-ES" sz="1200" dirty="0" err="1">
                <a:latin typeface="Comic Sans MS" panose="030F0702030302020204" pitchFamily="66" charset="0"/>
              </a:rPr>
              <a:t>healthy</a:t>
            </a:r>
            <a:r>
              <a:rPr lang="es-ES" sz="1200" dirty="0">
                <a:latin typeface="Comic Sans MS" panose="030F0702030302020204" pitchFamily="66" charset="0"/>
              </a:rPr>
              <a:t> and </a:t>
            </a:r>
            <a:r>
              <a:rPr lang="es-ES" sz="1200" dirty="0" err="1">
                <a:latin typeface="Comic Sans MS" panose="030F0702030302020204" pitchFamily="66" charset="0"/>
              </a:rPr>
              <a:t>keep</a:t>
            </a:r>
            <a:r>
              <a:rPr lang="es-ES" sz="1200" dirty="0">
                <a:latin typeface="Comic Sans MS" panose="030F0702030302020204" pitchFamily="66" charset="0"/>
              </a:rPr>
              <a:t> in </a:t>
            </a:r>
            <a:r>
              <a:rPr lang="es-ES" sz="1200" dirty="0" err="1">
                <a:latin typeface="Comic Sans MS" panose="030F0702030302020204" pitchFamily="66" charset="0"/>
              </a:rPr>
              <a:t>shape</a:t>
            </a:r>
            <a:r>
              <a:rPr lang="es-ES" sz="1200" dirty="0">
                <a:latin typeface="Comic Sans MS" panose="030F0702030302020204" pitchFamily="66" charset="0"/>
              </a:rPr>
              <a:t>, </a:t>
            </a:r>
            <a:r>
              <a:rPr lang="es-ES" sz="1200" dirty="0" err="1">
                <a:latin typeface="Comic Sans MS" panose="030F0702030302020204" pitchFamily="66" charset="0"/>
              </a:rPr>
              <a:t>that’s</a:t>
            </a:r>
            <a:r>
              <a:rPr lang="es-ES" sz="1200" dirty="0">
                <a:latin typeface="Comic Sans MS" panose="030F0702030302020204" pitchFamily="66" charset="0"/>
              </a:rPr>
              <a:t> </a:t>
            </a:r>
            <a:r>
              <a:rPr lang="es-ES" sz="1200" dirty="0" err="1">
                <a:latin typeface="Comic Sans MS" panose="030F0702030302020204" pitchFamily="66" charset="0"/>
              </a:rPr>
              <a:t>why</a:t>
            </a:r>
            <a:r>
              <a:rPr lang="es-ES" sz="1200" dirty="0">
                <a:latin typeface="Comic Sans MS" panose="030F0702030302020204" pitchFamily="66" charset="0"/>
              </a:rPr>
              <a:t> </a:t>
            </a:r>
            <a:r>
              <a:rPr lang="es-ES" sz="1200" dirty="0" err="1">
                <a:latin typeface="Comic Sans MS" panose="030F0702030302020204" pitchFamily="66" charset="0"/>
              </a:rPr>
              <a:t>she</a:t>
            </a:r>
            <a:r>
              <a:rPr lang="es-ES" sz="1200" dirty="0">
                <a:latin typeface="Comic Sans MS" panose="030F0702030302020204" pitchFamily="66" charset="0"/>
              </a:rPr>
              <a:t> </a:t>
            </a:r>
            <a:r>
              <a:rPr lang="es-ES" sz="1200" dirty="0" err="1">
                <a:latin typeface="Comic Sans MS" panose="030F0702030302020204" pitchFamily="66" charset="0"/>
              </a:rPr>
              <a:t>exercises</a:t>
            </a:r>
            <a:r>
              <a:rPr lang="es-ES" sz="1200" dirty="0">
                <a:latin typeface="Comic Sans MS" panose="030F0702030302020204" pitchFamily="66" charset="0"/>
              </a:rPr>
              <a:t> 3 times a week. ___ ___</a:t>
            </a:r>
          </a:p>
          <a:p>
            <a:pPr marL="228600" indent="-228600">
              <a:buAutoNum type="arabicPeriod"/>
            </a:pPr>
            <a:endParaRPr lang="es-ES" sz="1200" dirty="0">
              <a:latin typeface="Comic Sans MS" panose="030F0702030302020204" pitchFamily="66" charset="0"/>
            </a:endParaRPr>
          </a:p>
        </p:txBody>
      </p:sp>
      <p:sp>
        <p:nvSpPr>
          <p:cNvPr id="88" name="Título 1">
            <a:extLst>
              <a:ext uri="{FF2B5EF4-FFF2-40B4-BE49-F238E27FC236}">
                <a16:creationId xmlns:a16="http://schemas.microsoft.com/office/drawing/2014/main" id="{3ADF035F-EAA7-45B4-964B-11C16673AA3D}"/>
              </a:ext>
            </a:extLst>
          </p:cNvPr>
          <p:cNvSpPr txBox="1">
            <a:spLocks/>
          </p:cNvSpPr>
          <p:nvPr/>
        </p:nvSpPr>
        <p:spPr>
          <a:xfrm>
            <a:off x="-1" y="699931"/>
            <a:ext cx="6865951" cy="243394"/>
          </a:xfrm>
          <a:prstGeom prst="rect">
            <a:avLst/>
          </a:prstGeom>
        </p:spPr>
        <p:txBody>
          <a:bodyPr vert="horz" lIns="91439" tIns="45720" rIns="91439" bIns="45720" rtlCol="0" anchor="b">
            <a:normAutofit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1. </a:t>
            </a:r>
            <a:r>
              <a:rPr lang="es-ES" sz="1200" b="1" dirty="0" err="1">
                <a:latin typeface="Comic Sans MS" panose="030F0702030302020204" pitchFamily="66" charset="0"/>
              </a:rPr>
              <a:t>Write</a:t>
            </a:r>
            <a:r>
              <a:rPr lang="es-ES" sz="1200" b="1" dirty="0">
                <a:latin typeface="Comic Sans MS" panose="030F0702030302020204" pitchFamily="66" charset="0"/>
              </a:rPr>
              <a:t> </a:t>
            </a:r>
            <a:r>
              <a:rPr lang="es-ES" sz="1200" b="1" dirty="0" err="1">
                <a:latin typeface="Comic Sans MS" panose="030F0702030302020204" pitchFamily="66" charset="0"/>
              </a:rPr>
              <a:t>down</a:t>
            </a:r>
            <a:r>
              <a:rPr lang="es-ES" sz="1200" b="1" dirty="0">
                <a:latin typeface="Comic Sans MS" panose="030F0702030302020204" pitchFamily="66" charset="0"/>
              </a:rPr>
              <a:t> the </a:t>
            </a:r>
            <a:r>
              <a:rPr lang="es-ES" sz="1200" b="1" dirty="0" err="1">
                <a:latin typeface="Comic Sans MS" panose="030F0702030302020204" pitchFamily="66" charset="0"/>
              </a:rPr>
              <a:t>correct</a:t>
            </a:r>
            <a:r>
              <a:rPr lang="es-ES" sz="1200" b="1" dirty="0">
                <a:latin typeface="Comic Sans MS" panose="030F0702030302020204" pitchFamily="66" charset="0"/>
              </a:rPr>
              <a:t> </a:t>
            </a:r>
            <a:r>
              <a:rPr lang="es-ES" sz="1200" b="1" dirty="0" err="1">
                <a:latin typeface="Comic Sans MS" panose="030F0702030302020204" pitchFamily="66" charset="0"/>
              </a:rPr>
              <a:t>form</a:t>
            </a:r>
            <a:r>
              <a:rPr lang="es-ES" sz="1200" b="1" dirty="0">
                <a:latin typeface="Comic Sans MS" panose="030F0702030302020204" pitchFamily="66" charset="0"/>
              </a:rPr>
              <a:t> of </a:t>
            </a:r>
            <a:r>
              <a:rPr lang="es-ES" sz="1200" b="1" i="1" dirty="0">
                <a:latin typeface="Comic Sans MS" panose="030F0702030302020204" pitchFamily="66" charset="0"/>
              </a:rPr>
              <a:t>jugar</a:t>
            </a:r>
            <a:r>
              <a:rPr lang="es-ES" sz="1200" b="1" dirty="0">
                <a:latin typeface="Comic Sans MS" panose="030F0702030302020204" pitchFamily="66" charset="0"/>
              </a:rPr>
              <a:t> </a:t>
            </a:r>
            <a:r>
              <a:rPr lang="es-ES" sz="1200" b="1" dirty="0" err="1">
                <a:latin typeface="Comic Sans MS" panose="030F0702030302020204" pitchFamily="66" charset="0"/>
              </a:rPr>
              <a:t>or</a:t>
            </a:r>
            <a:r>
              <a:rPr lang="es-ES" sz="1200" b="1" dirty="0">
                <a:latin typeface="Comic Sans MS" panose="030F0702030302020204" pitchFamily="66" charset="0"/>
              </a:rPr>
              <a:t> </a:t>
            </a:r>
            <a:r>
              <a:rPr lang="es-ES" sz="1200" b="1" i="1" dirty="0">
                <a:latin typeface="Comic Sans MS" panose="030F0702030302020204" pitchFamily="66" charset="0"/>
              </a:rPr>
              <a:t>hacer</a:t>
            </a:r>
            <a:r>
              <a:rPr lang="es-ES" sz="1200" b="1" dirty="0">
                <a:latin typeface="Comic Sans MS" panose="030F0702030302020204" pitchFamily="66" charset="0"/>
              </a:rPr>
              <a:t>. (</a:t>
            </a:r>
            <a:r>
              <a:rPr lang="es-ES" sz="1200" b="1" dirty="0" err="1">
                <a:latin typeface="Comic Sans MS" panose="030F0702030302020204" pitchFamily="66" charset="0"/>
              </a:rPr>
              <a:t>Check</a:t>
            </a:r>
            <a:r>
              <a:rPr lang="es-ES" sz="1200" b="1" dirty="0">
                <a:latin typeface="Comic Sans MS" panose="030F0702030302020204" pitchFamily="66" charset="0"/>
              </a:rPr>
              <a:t> </a:t>
            </a:r>
            <a:r>
              <a:rPr lang="es-ES" sz="1200" b="1" dirty="0" err="1">
                <a:latin typeface="Comic Sans MS" panose="030F0702030302020204" pitchFamily="66" charset="0"/>
              </a:rPr>
              <a:t>grammar</a:t>
            </a:r>
            <a:r>
              <a:rPr lang="es-ES" sz="1200" b="1" dirty="0">
                <a:latin typeface="Comic Sans MS" panose="030F0702030302020204" pitchFamily="66" charset="0"/>
              </a:rPr>
              <a:t> </a:t>
            </a:r>
            <a:r>
              <a:rPr lang="es-ES" sz="1200" b="1" dirty="0" err="1">
                <a:latin typeface="Comic Sans MS" panose="030F0702030302020204" pitchFamily="66" charset="0"/>
              </a:rPr>
              <a:t>pages</a:t>
            </a:r>
            <a:r>
              <a:rPr lang="es-ES" sz="1200" b="1" dirty="0">
                <a:latin typeface="Comic Sans MS" panose="030F0702030302020204" pitchFamily="66" charset="0"/>
              </a:rPr>
              <a:t> </a:t>
            </a:r>
            <a:r>
              <a:rPr lang="es-ES" sz="1200" b="1" dirty="0" err="1">
                <a:latin typeface="Comic Sans MS" panose="030F0702030302020204" pitchFamily="66" charset="0"/>
              </a:rPr>
              <a:t>for</a:t>
            </a:r>
            <a:r>
              <a:rPr lang="es-ES" sz="1200" b="1" dirty="0">
                <a:latin typeface="Comic Sans MS" panose="030F0702030302020204" pitchFamily="66" charset="0"/>
              </a:rPr>
              <a:t> help).</a:t>
            </a:r>
          </a:p>
        </p:txBody>
      </p:sp>
      <p:sp>
        <p:nvSpPr>
          <p:cNvPr id="138" name="TextBox 18">
            <a:extLst>
              <a:ext uri="{FF2B5EF4-FFF2-40B4-BE49-F238E27FC236}">
                <a16:creationId xmlns:a16="http://schemas.microsoft.com/office/drawing/2014/main" id="{5C82298E-3923-498B-B3C0-8B6AD3B3B66E}"/>
              </a:ext>
            </a:extLst>
          </p:cNvPr>
          <p:cNvSpPr txBox="1"/>
          <p:nvPr/>
        </p:nvSpPr>
        <p:spPr>
          <a:xfrm>
            <a:off x="5844208" y="9676835"/>
            <a:ext cx="1021743" cy="230832"/>
          </a:xfrm>
          <a:prstGeom prst="rect">
            <a:avLst/>
          </a:prstGeom>
          <a:noFill/>
        </p:spPr>
        <p:txBody>
          <a:bodyPr wrap="square" rtlCol="0">
            <a:spAutoFit/>
          </a:bodyPr>
          <a:lstStyle/>
          <a:p>
            <a:pPr algn="r">
              <a:spcBef>
                <a:spcPts val="299"/>
              </a:spcBef>
            </a:pPr>
            <a:r>
              <a:rPr lang="es-ES" sz="900" b="1" dirty="0">
                <a:latin typeface="Comic Sans MS" panose="030F0702030302020204" pitchFamily="66" charset="0"/>
              </a:rPr>
              <a:t>5 / cinco</a:t>
            </a:r>
          </a:p>
        </p:txBody>
      </p:sp>
      <p:sp>
        <p:nvSpPr>
          <p:cNvPr id="2" name="Rectángulo 1">
            <a:extLst>
              <a:ext uri="{FF2B5EF4-FFF2-40B4-BE49-F238E27FC236}">
                <a16:creationId xmlns:a16="http://schemas.microsoft.com/office/drawing/2014/main" id="{A40DFFB2-E887-415E-E45B-8A1AFB4D615B}"/>
              </a:ext>
            </a:extLst>
          </p:cNvPr>
          <p:cNvSpPr/>
          <p:nvPr/>
        </p:nvSpPr>
        <p:spPr>
          <a:xfrm>
            <a:off x="0" y="-603"/>
            <a:ext cx="6865951" cy="303785"/>
          </a:xfrm>
          <a:prstGeom prst="rect">
            <a:avLst/>
          </a:prstGeom>
          <a:solidFill>
            <a:schemeClr val="tx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500" b="1" dirty="0">
                <a:solidFill>
                  <a:schemeClr val="bg1"/>
                </a:solidFill>
                <a:latin typeface="Comic Sans MS" panose="030F0702030302020204" pitchFamily="66" charset="0"/>
              </a:rPr>
              <a:t>LOS DEBERES / Módulo 3 – En forma</a:t>
            </a:r>
          </a:p>
        </p:txBody>
      </p:sp>
      <p:sp>
        <p:nvSpPr>
          <p:cNvPr id="57" name="Rectángulo 56">
            <a:extLst>
              <a:ext uri="{FF2B5EF4-FFF2-40B4-BE49-F238E27FC236}">
                <a16:creationId xmlns:a16="http://schemas.microsoft.com/office/drawing/2014/main" id="{C47B628B-D390-09B3-53AD-04613509FEE1}"/>
              </a:ext>
            </a:extLst>
          </p:cNvPr>
          <p:cNvSpPr/>
          <p:nvPr/>
        </p:nvSpPr>
        <p:spPr>
          <a:xfrm>
            <a:off x="0" y="307700"/>
            <a:ext cx="6865951" cy="255378"/>
          </a:xfrm>
          <a:prstGeom prst="rect">
            <a:avLst/>
          </a:prstGeom>
          <a:pattFill prst="wdUpDiag">
            <a:fgClr>
              <a:srgbClr val="E1DFDF"/>
            </a:fgClr>
            <a:bgClr>
              <a:schemeClr val="bg1"/>
            </a:bgClr>
          </a:patt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b="1" dirty="0">
                <a:solidFill>
                  <a:schemeClr val="tx1"/>
                </a:solidFill>
                <a:latin typeface="Comic Sans MS" panose="030F0702030302020204" pitchFamily="66" charset="0"/>
              </a:rPr>
              <a:t>LECCIÓN 2 – ¡Preparados, listos, ya!</a:t>
            </a:r>
          </a:p>
        </p:txBody>
      </p:sp>
      <p:sp>
        <p:nvSpPr>
          <p:cNvPr id="92" name="TextBox 18">
            <a:extLst>
              <a:ext uri="{FF2B5EF4-FFF2-40B4-BE49-F238E27FC236}">
                <a16:creationId xmlns:a16="http://schemas.microsoft.com/office/drawing/2014/main" id="{D1284838-D927-2D65-AA24-BE0B50297A99}"/>
              </a:ext>
            </a:extLst>
          </p:cNvPr>
          <p:cNvSpPr txBox="1"/>
          <p:nvPr/>
        </p:nvSpPr>
        <p:spPr>
          <a:xfrm>
            <a:off x="-4025" y="9676905"/>
            <a:ext cx="1158983" cy="230832"/>
          </a:xfrm>
          <a:prstGeom prst="rect">
            <a:avLst/>
          </a:prstGeom>
          <a:noFill/>
        </p:spPr>
        <p:txBody>
          <a:bodyPr wrap="square" rtlCol="0">
            <a:spAutoFit/>
          </a:bodyPr>
          <a:lstStyle/>
          <a:p>
            <a:pPr>
              <a:spcBef>
                <a:spcPts val="299"/>
              </a:spcBef>
            </a:pPr>
            <a:r>
              <a:rPr lang="es-ES" sz="900" b="1" dirty="0">
                <a:latin typeface="Comic Sans MS" panose="030F0702030302020204" pitchFamily="66" charset="0"/>
              </a:rPr>
              <a:t>@mflresources</a:t>
            </a:r>
          </a:p>
        </p:txBody>
      </p:sp>
      <p:sp>
        <p:nvSpPr>
          <p:cNvPr id="23" name="TextBox 22">
            <a:extLst>
              <a:ext uri="{FF2B5EF4-FFF2-40B4-BE49-F238E27FC236}">
                <a16:creationId xmlns:a16="http://schemas.microsoft.com/office/drawing/2014/main" id="{EC351DCD-A374-9A83-FE7F-1DBF9548A57A}"/>
              </a:ext>
            </a:extLst>
          </p:cNvPr>
          <p:cNvSpPr txBox="1"/>
          <p:nvPr/>
        </p:nvSpPr>
        <p:spPr>
          <a:xfrm>
            <a:off x="0" y="908050"/>
            <a:ext cx="6872300" cy="1569660"/>
          </a:xfrm>
          <a:prstGeom prst="rect">
            <a:avLst/>
          </a:prstGeom>
          <a:noFill/>
        </p:spPr>
        <p:txBody>
          <a:bodyPr wrap="square" rtlCol="0">
            <a:spAutoFit/>
          </a:bodyPr>
          <a:lstStyle/>
          <a:p>
            <a:pPr marL="228600" indent="-228600">
              <a:buAutoNum type="arabicPeriod"/>
            </a:pPr>
            <a:r>
              <a:rPr lang="es-ES" sz="1200" dirty="0">
                <a:latin typeface="Comic Sans MS" panose="030F0702030302020204" pitchFamily="66" charset="0"/>
              </a:rPr>
              <a:t>Yo __________ al fútbol todos los días y a veces también __________ artes marciales.</a:t>
            </a:r>
          </a:p>
          <a:p>
            <a:pPr marL="228600" indent="-228600">
              <a:buAutoNum type="arabicPeriod"/>
            </a:pPr>
            <a:r>
              <a:rPr lang="es-ES" sz="1200" dirty="0">
                <a:latin typeface="Comic Sans MS" panose="030F0702030302020204" pitchFamily="66" charset="0"/>
              </a:rPr>
              <a:t>A menudo mis amigos y yo __________ atletismo, pero yo prefiero hacer gimnasia.</a:t>
            </a:r>
          </a:p>
          <a:p>
            <a:pPr marL="228600" indent="-228600">
              <a:buAutoNum type="arabicPeriod"/>
            </a:pPr>
            <a:r>
              <a:rPr lang="es-ES" sz="1200" dirty="0">
                <a:latin typeface="Comic Sans MS" panose="030F0702030302020204" pitchFamily="66" charset="0"/>
              </a:rPr>
              <a:t>Mi hermana __________ al tenis y mi padre __________ equitación. Sin embargo mi madre y yo __________ al voleibol porque es nuestro deporte favorito.</a:t>
            </a:r>
          </a:p>
          <a:p>
            <a:pPr marL="228600" indent="-228600">
              <a:buAutoNum type="arabicPeriod"/>
            </a:pPr>
            <a:r>
              <a:rPr lang="es-ES" sz="1200" dirty="0">
                <a:latin typeface="Comic Sans MS" panose="030F0702030302020204" pitchFamily="66" charset="0"/>
              </a:rPr>
              <a:t>Mis amigos siempre __________ al baloncesto pero a mi no me gusta. Yo prefiero el tenis.</a:t>
            </a:r>
          </a:p>
          <a:p>
            <a:pPr marL="228600" indent="-228600">
              <a:buAutoNum type="arabicPeriod"/>
            </a:pPr>
            <a:r>
              <a:rPr lang="es-ES" sz="1200" dirty="0">
                <a:latin typeface="Comic Sans MS" panose="030F0702030302020204" pitchFamily="66" charset="0"/>
              </a:rPr>
              <a:t>Mi primo y yo de vez en cuando __________ al ping-pong porque es muy divertido.</a:t>
            </a:r>
          </a:p>
          <a:p>
            <a:pPr marL="228600" indent="-228600">
              <a:buAutoNum type="arabicPeriod"/>
            </a:pPr>
            <a:r>
              <a:rPr lang="es-ES" sz="1200" dirty="0">
                <a:latin typeface="Comic Sans MS" panose="030F0702030302020204" pitchFamily="66" charset="0"/>
              </a:rPr>
              <a:t>A veces yo __________ a la pelota </a:t>
            </a:r>
            <a:r>
              <a:rPr lang="es-ES" sz="1200" dirty="0" err="1">
                <a:latin typeface="Comic Sans MS" panose="030F0702030302020204" pitchFamily="66" charset="0"/>
              </a:rPr>
              <a:t>basca</a:t>
            </a:r>
            <a:r>
              <a:rPr lang="es-ES" sz="1200" dirty="0">
                <a:latin typeface="Comic Sans MS" panose="030F0702030302020204" pitchFamily="66" charset="0"/>
              </a:rPr>
              <a:t>. Sin embargo nunca __________ gimnasia porque, en mi opinión, es muy aburrido.</a:t>
            </a:r>
          </a:p>
        </p:txBody>
      </p:sp>
      <p:sp>
        <p:nvSpPr>
          <p:cNvPr id="24" name="Título 1">
            <a:extLst>
              <a:ext uri="{FF2B5EF4-FFF2-40B4-BE49-F238E27FC236}">
                <a16:creationId xmlns:a16="http://schemas.microsoft.com/office/drawing/2014/main" id="{E7E0F11C-0E5C-B0BC-65FD-45EEDB4E2E83}"/>
              </a:ext>
            </a:extLst>
          </p:cNvPr>
          <p:cNvSpPr txBox="1">
            <a:spLocks/>
          </p:cNvSpPr>
          <p:nvPr/>
        </p:nvSpPr>
        <p:spPr>
          <a:xfrm>
            <a:off x="-1" y="2589629"/>
            <a:ext cx="6865951" cy="243394"/>
          </a:xfrm>
          <a:prstGeom prst="rect">
            <a:avLst/>
          </a:prstGeom>
        </p:spPr>
        <p:txBody>
          <a:bodyPr vert="horz" lIns="91439" tIns="45720" rIns="91439" bIns="45720" rtlCol="0" anchor="b">
            <a:normAutofit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1.1. Translate the </a:t>
            </a:r>
            <a:r>
              <a:rPr lang="es-ES" sz="1200" b="1" dirty="0" err="1">
                <a:latin typeface="Comic Sans MS" panose="030F0702030302020204" pitchFamily="66" charset="0"/>
              </a:rPr>
              <a:t>sentences</a:t>
            </a:r>
            <a:r>
              <a:rPr lang="es-ES" sz="1200" b="1" dirty="0">
                <a:latin typeface="Comic Sans MS" panose="030F0702030302020204" pitchFamily="66" charset="0"/>
              </a:rPr>
              <a:t> </a:t>
            </a:r>
            <a:r>
              <a:rPr lang="es-ES" sz="1200" b="1" dirty="0" err="1">
                <a:latin typeface="Comic Sans MS" panose="030F0702030302020204" pitchFamily="66" charset="0"/>
              </a:rPr>
              <a:t>from</a:t>
            </a:r>
            <a:r>
              <a:rPr lang="es-ES" sz="1200" b="1" dirty="0">
                <a:latin typeface="Comic Sans MS" panose="030F0702030302020204" pitchFamily="66" charset="0"/>
              </a:rPr>
              <a:t> </a:t>
            </a:r>
            <a:r>
              <a:rPr lang="es-ES" sz="1200" b="1" dirty="0" err="1">
                <a:latin typeface="Comic Sans MS" panose="030F0702030302020204" pitchFamily="66" charset="0"/>
              </a:rPr>
              <a:t>activity</a:t>
            </a:r>
            <a:r>
              <a:rPr lang="es-ES" sz="1200" b="1" dirty="0">
                <a:latin typeface="Comic Sans MS" panose="030F0702030302020204" pitchFamily="66" charset="0"/>
              </a:rPr>
              <a:t> 1 into English.</a:t>
            </a:r>
          </a:p>
        </p:txBody>
      </p:sp>
      <p:sp>
        <p:nvSpPr>
          <p:cNvPr id="40" name="TextBox 39">
            <a:extLst>
              <a:ext uri="{FF2B5EF4-FFF2-40B4-BE49-F238E27FC236}">
                <a16:creationId xmlns:a16="http://schemas.microsoft.com/office/drawing/2014/main" id="{111A40E4-063B-60DC-FBD7-7F4CA2FA3A5E}"/>
              </a:ext>
            </a:extLst>
          </p:cNvPr>
          <p:cNvSpPr txBox="1"/>
          <p:nvPr/>
        </p:nvSpPr>
        <p:spPr>
          <a:xfrm>
            <a:off x="-2551" y="2795225"/>
            <a:ext cx="6872300" cy="1569660"/>
          </a:xfrm>
          <a:prstGeom prst="rect">
            <a:avLst/>
          </a:prstGeom>
          <a:noFill/>
        </p:spPr>
        <p:txBody>
          <a:bodyPr wrap="square" rtlCol="0">
            <a:spAutoFit/>
          </a:bodyPr>
          <a:lstStyle/>
          <a:p>
            <a:pPr marL="228600" indent="-228600">
              <a:buAutoNum type="arabicPeriod"/>
            </a:pPr>
            <a:r>
              <a:rPr lang="es-ES" sz="1200" dirty="0">
                <a:latin typeface="Comic Sans MS" panose="030F0702030302020204" pitchFamily="66" charset="0"/>
              </a:rPr>
              <a:t>___________________________________________________________________</a:t>
            </a:r>
          </a:p>
          <a:p>
            <a:pPr marL="228600" indent="-228600">
              <a:buAutoNum type="arabicPeriod"/>
            </a:pPr>
            <a:r>
              <a:rPr lang="es-ES" sz="1200" dirty="0">
                <a:latin typeface="Comic Sans MS" panose="030F0702030302020204" pitchFamily="66" charset="0"/>
              </a:rPr>
              <a:t>___________________________________________________________________</a:t>
            </a:r>
          </a:p>
          <a:p>
            <a:pPr marL="228600" indent="-228600">
              <a:buAutoNum type="arabicPeriod"/>
            </a:pPr>
            <a:r>
              <a:rPr lang="es-ES" sz="1200" dirty="0">
                <a:latin typeface="Comic Sans MS" panose="030F0702030302020204" pitchFamily="66" charset="0"/>
              </a:rPr>
              <a:t>______________________________________________________________________________________________________________________________________</a:t>
            </a:r>
          </a:p>
          <a:p>
            <a:pPr marL="228600" indent="-228600">
              <a:buAutoNum type="arabicPeriod"/>
            </a:pPr>
            <a:r>
              <a:rPr lang="es-ES" sz="1200" dirty="0">
                <a:latin typeface="Comic Sans MS" panose="030F0702030302020204" pitchFamily="66" charset="0"/>
              </a:rPr>
              <a:t>___________________________________________________________________</a:t>
            </a:r>
          </a:p>
          <a:p>
            <a:pPr marL="228600" indent="-228600">
              <a:buAutoNum type="arabicPeriod"/>
            </a:pPr>
            <a:r>
              <a:rPr lang="es-ES" sz="1200" dirty="0">
                <a:latin typeface="Comic Sans MS" panose="030F0702030302020204" pitchFamily="66" charset="0"/>
              </a:rPr>
              <a:t>___________________________________________________________________</a:t>
            </a:r>
          </a:p>
          <a:p>
            <a:pPr marL="228600" indent="-228600">
              <a:buAutoNum type="arabicPeriod"/>
            </a:pPr>
            <a:r>
              <a:rPr lang="es-ES" sz="1200" dirty="0">
                <a:latin typeface="Comic Sans MS" panose="030F0702030302020204" pitchFamily="66" charset="0"/>
              </a:rPr>
              <a:t>______________________________________________________________________________________________________________________________________</a:t>
            </a:r>
          </a:p>
        </p:txBody>
      </p:sp>
      <p:sp>
        <p:nvSpPr>
          <p:cNvPr id="41" name="Título 1">
            <a:extLst>
              <a:ext uri="{FF2B5EF4-FFF2-40B4-BE49-F238E27FC236}">
                <a16:creationId xmlns:a16="http://schemas.microsoft.com/office/drawing/2014/main" id="{16C03E61-E74C-59DF-3655-7BE9C87DCA26}"/>
              </a:ext>
            </a:extLst>
          </p:cNvPr>
          <p:cNvSpPr txBox="1">
            <a:spLocks/>
          </p:cNvSpPr>
          <p:nvPr/>
        </p:nvSpPr>
        <p:spPr>
          <a:xfrm>
            <a:off x="6349" y="4504727"/>
            <a:ext cx="6865951" cy="243394"/>
          </a:xfrm>
          <a:prstGeom prst="rect">
            <a:avLst/>
          </a:prstGeom>
        </p:spPr>
        <p:txBody>
          <a:bodyPr vert="horz" lIns="91439" tIns="45720" rIns="91439" bIns="45720" rtlCol="0" anchor="b">
            <a:normAutofit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2. Read the </a:t>
            </a:r>
            <a:r>
              <a:rPr lang="es-ES" sz="1200" b="1" dirty="0" err="1">
                <a:latin typeface="Comic Sans MS" panose="030F0702030302020204" pitchFamily="66" charset="0"/>
              </a:rPr>
              <a:t>texts</a:t>
            </a:r>
            <a:r>
              <a:rPr lang="es-ES" sz="1200" b="1" dirty="0">
                <a:latin typeface="Comic Sans MS" panose="030F0702030302020204" pitchFamily="66" charset="0"/>
              </a:rPr>
              <a:t> and </a:t>
            </a:r>
            <a:r>
              <a:rPr lang="es-ES" sz="1200" b="1" dirty="0" err="1">
                <a:latin typeface="Comic Sans MS" panose="030F0702030302020204" pitchFamily="66" charset="0"/>
              </a:rPr>
              <a:t>write</a:t>
            </a:r>
            <a:r>
              <a:rPr lang="es-ES" sz="1200" b="1" dirty="0">
                <a:latin typeface="Comic Sans MS" panose="030F0702030302020204" pitchFamily="66" charset="0"/>
              </a:rPr>
              <a:t> </a:t>
            </a:r>
            <a:r>
              <a:rPr lang="es-ES" sz="1200" b="1" dirty="0" err="1">
                <a:latin typeface="Comic Sans MS" panose="030F0702030302020204" pitchFamily="66" charset="0"/>
              </a:rPr>
              <a:t>down</a:t>
            </a:r>
            <a:r>
              <a:rPr lang="es-ES" sz="1200" b="1" dirty="0">
                <a:latin typeface="Comic Sans MS" panose="030F0702030302020204" pitchFamily="66" charset="0"/>
              </a:rPr>
              <a:t> the </a:t>
            </a:r>
            <a:r>
              <a:rPr lang="es-ES" sz="1200" b="1" dirty="0" err="1">
                <a:latin typeface="Comic Sans MS" panose="030F0702030302020204" pitchFamily="66" charset="0"/>
              </a:rPr>
              <a:t>correct</a:t>
            </a:r>
            <a:r>
              <a:rPr lang="es-ES" sz="1200" b="1" dirty="0">
                <a:latin typeface="Comic Sans MS" panose="030F0702030302020204" pitchFamily="66" charset="0"/>
              </a:rPr>
              <a:t> name.</a:t>
            </a:r>
          </a:p>
        </p:txBody>
      </p:sp>
      <p:sp>
        <p:nvSpPr>
          <p:cNvPr id="42" name="Rectangle 41">
            <a:extLst>
              <a:ext uri="{FF2B5EF4-FFF2-40B4-BE49-F238E27FC236}">
                <a16:creationId xmlns:a16="http://schemas.microsoft.com/office/drawing/2014/main" id="{D44BC50D-B034-0465-3AC5-C090932E63EC}"/>
              </a:ext>
            </a:extLst>
          </p:cNvPr>
          <p:cNvSpPr/>
          <p:nvPr/>
        </p:nvSpPr>
        <p:spPr>
          <a:xfrm>
            <a:off x="0" y="4792571"/>
            <a:ext cx="6851651" cy="2211479"/>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Speech Bubble: Rectangle with Corners Rounded 54">
            <a:extLst>
              <a:ext uri="{FF2B5EF4-FFF2-40B4-BE49-F238E27FC236}">
                <a16:creationId xmlns:a16="http://schemas.microsoft.com/office/drawing/2014/main" id="{04AEC282-28BA-23D1-A860-E3E4F6E614AB}"/>
              </a:ext>
            </a:extLst>
          </p:cNvPr>
          <p:cNvSpPr/>
          <p:nvPr/>
        </p:nvSpPr>
        <p:spPr>
          <a:xfrm>
            <a:off x="4552950" y="5139666"/>
            <a:ext cx="2216150" cy="1297243"/>
          </a:xfrm>
          <a:prstGeom prst="wedgeRoundRectCallout">
            <a:avLst>
              <a:gd name="adj1" fmla="val 36637"/>
              <a:gd name="adj2" fmla="val -66666"/>
              <a:gd name="adj3" fmla="val 16667"/>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1100" b="1" dirty="0">
                <a:solidFill>
                  <a:schemeClr val="tx1"/>
                </a:solidFill>
                <a:latin typeface="Comic Sans MS" panose="030F0702030302020204" pitchFamily="66" charset="0"/>
              </a:rPr>
              <a:t>Nerea</a:t>
            </a:r>
          </a:p>
          <a:p>
            <a:pPr algn="ctr"/>
            <a:r>
              <a:rPr lang="es-ES" sz="1100" dirty="0">
                <a:solidFill>
                  <a:schemeClr val="tx1"/>
                </a:solidFill>
                <a:latin typeface="Comic Sans MS" panose="030F0702030302020204" pitchFamily="66" charset="0"/>
              </a:rPr>
              <a:t>Me encanta nadar, es mi pasión. Nado cuatro veces a la semana porque vivo en una casa muy grande que tiene una piscina cubierta. Además, también hago equitación.</a:t>
            </a:r>
          </a:p>
        </p:txBody>
      </p:sp>
      <p:sp>
        <p:nvSpPr>
          <p:cNvPr id="54" name="Speech Bubble: Rectangle with Corners Rounded 53">
            <a:extLst>
              <a:ext uri="{FF2B5EF4-FFF2-40B4-BE49-F238E27FC236}">
                <a16:creationId xmlns:a16="http://schemas.microsoft.com/office/drawing/2014/main" id="{485003C6-EDE7-CA89-740E-45D5689F4000}"/>
              </a:ext>
            </a:extLst>
          </p:cNvPr>
          <p:cNvSpPr/>
          <p:nvPr/>
        </p:nvSpPr>
        <p:spPr>
          <a:xfrm>
            <a:off x="2305050" y="6521763"/>
            <a:ext cx="4464050" cy="410202"/>
          </a:xfrm>
          <a:prstGeom prst="wedgeRoundRectCallout">
            <a:avLst>
              <a:gd name="adj1" fmla="val 35870"/>
              <a:gd name="adj2" fmla="val -84537"/>
              <a:gd name="adj3" fmla="val 16667"/>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1100" b="1" dirty="0">
                <a:solidFill>
                  <a:schemeClr val="tx1"/>
                </a:solidFill>
                <a:latin typeface="Comic Sans MS" panose="030F0702030302020204" pitchFamily="66" charset="0"/>
              </a:rPr>
              <a:t>Marta: </a:t>
            </a:r>
            <a:r>
              <a:rPr lang="es-ES" sz="1100" dirty="0">
                <a:solidFill>
                  <a:schemeClr val="tx1"/>
                </a:solidFill>
                <a:latin typeface="Comic Sans MS" panose="030F0702030302020204" pitchFamily="66" charset="0"/>
              </a:rPr>
              <a:t>Normalmente voy al polideportivo tres veces por semana después del trabajo. Me gusta comer sano y estar en forma.</a:t>
            </a:r>
          </a:p>
        </p:txBody>
      </p:sp>
      <p:sp>
        <p:nvSpPr>
          <p:cNvPr id="49" name="Speech Bubble: Rectangle with Corners Rounded 48">
            <a:extLst>
              <a:ext uri="{FF2B5EF4-FFF2-40B4-BE49-F238E27FC236}">
                <a16:creationId xmlns:a16="http://schemas.microsoft.com/office/drawing/2014/main" id="{EADDF7A4-28C8-9DAA-BEE6-BE45C6585621}"/>
              </a:ext>
            </a:extLst>
          </p:cNvPr>
          <p:cNvSpPr/>
          <p:nvPr/>
        </p:nvSpPr>
        <p:spPr>
          <a:xfrm>
            <a:off x="88900" y="5903104"/>
            <a:ext cx="2057400" cy="943517"/>
          </a:xfrm>
          <a:prstGeom prst="wedgeRoundRectCallout">
            <a:avLst>
              <a:gd name="adj1" fmla="val 63991"/>
              <a:gd name="adj2" fmla="val 38271"/>
              <a:gd name="adj3" fmla="val 16667"/>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1100" b="1" dirty="0">
                <a:solidFill>
                  <a:schemeClr val="tx1"/>
                </a:solidFill>
                <a:latin typeface="Comic Sans MS" panose="030F0702030302020204" pitchFamily="66" charset="0"/>
              </a:rPr>
              <a:t>Pedro</a:t>
            </a:r>
          </a:p>
          <a:p>
            <a:pPr algn="ctr"/>
            <a:r>
              <a:rPr lang="es-ES" sz="1100" dirty="0">
                <a:solidFill>
                  <a:schemeClr val="tx1"/>
                </a:solidFill>
                <a:latin typeface="Comic Sans MS" panose="030F0702030302020204" pitchFamily="66" charset="0"/>
              </a:rPr>
              <a:t>Juego al fútbol en el parque con mis amigos a veces. Una vez al mes juego al tenis con mi padre.</a:t>
            </a:r>
          </a:p>
        </p:txBody>
      </p:sp>
      <p:sp>
        <p:nvSpPr>
          <p:cNvPr id="53" name="Speech Bubble: Rectangle with Corners Rounded 52">
            <a:extLst>
              <a:ext uri="{FF2B5EF4-FFF2-40B4-BE49-F238E27FC236}">
                <a16:creationId xmlns:a16="http://schemas.microsoft.com/office/drawing/2014/main" id="{F50270D4-B1AF-BB7A-EF20-C36B6D5F8A06}"/>
              </a:ext>
            </a:extLst>
          </p:cNvPr>
          <p:cNvSpPr/>
          <p:nvPr/>
        </p:nvSpPr>
        <p:spPr>
          <a:xfrm>
            <a:off x="2235200" y="5132759"/>
            <a:ext cx="2216150" cy="1297243"/>
          </a:xfrm>
          <a:prstGeom prst="wedgeRoundRectCallout">
            <a:avLst>
              <a:gd name="adj1" fmla="val -63076"/>
              <a:gd name="adj2" fmla="val 34660"/>
              <a:gd name="adj3" fmla="val 16667"/>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1100" b="1" dirty="0">
                <a:solidFill>
                  <a:schemeClr val="tx1"/>
                </a:solidFill>
                <a:latin typeface="Comic Sans MS" panose="030F0702030302020204" pitchFamily="66" charset="0"/>
              </a:rPr>
              <a:t>Alfredo</a:t>
            </a:r>
          </a:p>
          <a:p>
            <a:pPr algn="ctr"/>
            <a:r>
              <a:rPr lang="es-ES" sz="1100" dirty="0">
                <a:solidFill>
                  <a:schemeClr val="tx1"/>
                </a:solidFill>
                <a:latin typeface="Comic Sans MS" panose="030F0702030302020204" pitchFamily="66" charset="0"/>
              </a:rPr>
              <a:t>En el parque hay una pista de atletismo y, por eso, tres veces por semana, hago atletismo. Además, los fines de semana también voy al gimnasio. Me gusta ir solo.</a:t>
            </a:r>
          </a:p>
        </p:txBody>
      </p:sp>
      <p:sp>
        <p:nvSpPr>
          <p:cNvPr id="47" name="Speech Bubble: Rectangle with Corners Rounded 46">
            <a:extLst>
              <a:ext uri="{FF2B5EF4-FFF2-40B4-BE49-F238E27FC236}">
                <a16:creationId xmlns:a16="http://schemas.microsoft.com/office/drawing/2014/main" id="{3D628CC8-E5D8-924C-5918-9B6C70C10AC2}"/>
              </a:ext>
            </a:extLst>
          </p:cNvPr>
          <p:cNvSpPr/>
          <p:nvPr/>
        </p:nvSpPr>
        <p:spPr>
          <a:xfrm>
            <a:off x="88900" y="4879432"/>
            <a:ext cx="2057400" cy="943517"/>
          </a:xfrm>
          <a:prstGeom prst="wedgeRoundRectCallout">
            <a:avLst>
              <a:gd name="adj1" fmla="val -36706"/>
              <a:gd name="adj2" fmla="val 66538"/>
              <a:gd name="adj3" fmla="val 16667"/>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1100" b="1" dirty="0">
                <a:solidFill>
                  <a:schemeClr val="tx1"/>
                </a:solidFill>
                <a:latin typeface="Comic Sans MS" panose="030F0702030302020204" pitchFamily="66" charset="0"/>
              </a:rPr>
              <a:t>Laura</a:t>
            </a:r>
          </a:p>
          <a:p>
            <a:pPr algn="ctr"/>
            <a:r>
              <a:rPr lang="es-ES" sz="1100" dirty="0">
                <a:solidFill>
                  <a:schemeClr val="tx1"/>
                </a:solidFill>
                <a:latin typeface="Comic Sans MS" panose="030F0702030302020204" pitchFamily="66" charset="0"/>
              </a:rPr>
              <a:t>Todos los días después del insti hago natación. Además, los sábados juego al fútbol. Soy muy activa.</a:t>
            </a:r>
          </a:p>
        </p:txBody>
      </p:sp>
      <p:pic>
        <p:nvPicPr>
          <p:cNvPr id="52" name="Picture 51">
            <a:extLst>
              <a:ext uri="{FF2B5EF4-FFF2-40B4-BE49-F238E27FC236}">
                <a16:creationId xmlns:a16="http://schemas.microsoft.com/office/drawing/2014/main" id="{432D36C6-5A6F-0AAB-52AA-808B78DEDB60}"/>
              </a:ext>
            </a:extLst>
          </p:cNvPr>
          <p:cNvPicPr>
            <a:picLocks noChangeAspect="1"/>
          </p:cNvPicPr>
          <p:nvPr/>
        </p:nvPicPr>
        <p:blipFill rotWithShape="1">
          <a:blip r:embed="rId3"/>
          <a:srcRect l="42222" t="57746" r="29630" b="36949"/>
          <a:stretch/>
        </p:blipFill>
        <p:spPr>
          <a:xfrm>
            <a:off x="1972090" y="4754641"/>
            <a:ext cx="2907470" cy="287682"/>
          </a:xfrm>
          <a:prstGeom prst="rect">
            <a:avLst/>
          </a:prstGeom>
          <a:ln w="19050">
            <a:solidFill>
              <a:schemeClr val="tx1"/>
            </a:solidFill>
          </a:ln>
        </p:spPr>
      </p:pic>
      <p:sp>
        <p:nvSpPr>
          <p:cNvPr id="58" name="TextBox 57">
            <a:extLst>
              <a:ext uri="{FF2B5EF4-FFF2-40B4-BE49-F238E27FC236}">
                <a16:creationId xmlns:a16="http://schemas.microsoft.com/office/drawing/2014/main" id="{3C8C7A4C-43B2-CD84-6EAD-B49F86489B02}"/>
              </a:ext>
            </a:extLst>
          </p:cNvPr>
          <p:cNvSpPr txBox="1"/>
          <p:nvPr/>
        </p:nvSpPr>
        <p:spPr>
          <a:xfrm>
            <a:off x="3173" y="7075074"/>
            <a:ext cx="3409953" cy="1200329"/>
          </a:xfrm>
          <a:prstGeom prst="rect">
            <a:avLst/>
          </a:prstGeom>
          <a:noFill/>
        </p:spPr>
        <p:txBody>
          <a:bodyPr wrap="square" rtlCol="0">
            <a:spAutoFit/>
          </a:bodyPr>
          <a:lstStyle/>
          <a:p>
            <a:pPr marL="228600" indent="-228600">
              <a:buAutoNum type="arabicPeriod"/>
            </a:pPr>
            <a:r>
              <a:rPr lang="es-ES" sz="1200" dirty="0">
                <a:latin typeface="Comic Sans MS" panose="030F0702030302020204" pitchFamily="66" charset="0"/>
              </a:rPr>
              <a:t>__________ </a:t>
            </a:r>
            <a:r>
              <a:rPr lang="es-ES" sz="1200" dirty="0" err="1">
                <a:latin typeface="Comic Sans MS" panose="030F0702030302020204" pitchFamily="66" charset="0"/>
              </a:rPr>
              <a:t>exercises</a:t>
            </a:r>
            <a:r>
              <a:rPr lang="es-ES" sz="1200" dirty="0">
                <a:latin typeface="Comic Sans MS" panose="030F0702030302020204" pitchFamily="66" charset="0"/>
              </a:rPr>
              <a:t> after </a:t>
            </a:r>
            <a:r>
              <a:rPr lang="es-ES" sz="1200" dirty="0" err="1">
                <a:latin typeface="Comic Sans MS" panose="030F0702030302020204" pitchFamily="66" charset="0"/>
              </a:rPr>
              <a:t>work</a:t>
            </a:r>
            <a:r>
              <a:rPr lang="es-ES" sz="1200" dirty="0">
                <a:latin typeface="Comic Sans MS" panose="030F0702030302020204" pitchFamily="66" charset="0"/>
              </a:rPr>
              <a:t>.</a:t>
            </a:r>
          </a:p>
          <a:p>
            <a:pPr marL="228600" indent="-228600">
              <a:buAutoNum type="arabicPeriod"/>
            </a:pPr>
            <a:r>
              <a:rPr lang="es-ES" sz="1200" dirty="0">
                <a:latin typeface="Comic Sans MS" panose="030F0702030302020204" pitchFamily="66" charset="0"/>
              </a:rPr>
              <a:t>__________ </a:t>
            </a:r>
            <a:r>
              <a:rPr lang="es-ES" sz="1200" dirty="0" err="1">
                <a:latin typeface="Comic Sans MS" panose="030F0702030302020204" pitchFamily="66" charset="0"/>
              </a:rPr>
              <a:t>plays</a:t>
            </a:r>
            <a:r>
              <a:rPr lang="es-ES" sz="1200" dirty="0">
                <a:latin typeface="Comic Sans MS" panose="030F0702030302020204" pitchFamily="66" charset="0"/>
              </a:rPr>
              <a:t> </a:t>
            </a:r>
            <a:r>
              <a:rPr lang="es-ES" sz="1200" dirty="0" err="1">
                <a:latin typeface="Comic Sans MS" panose="030F0702030302020204" pitchFamily="66" charset="0"/>
              </a:rPr>
              <a:t>football</a:t>
            </a:r>
            <a:r>
              <a:rPr lang="es-ES" sz="1200" dirty="0">
                <a:latin typeface="Comic Sans MS" panose="030F0702030302020204" pitchFamily="66" charset="0"/>
              </a:rPr>
              <a:t> </a:t>
            </a:r>
            <a:r>
              <a:rPr lang="es-ES" sz="1200" dirty="0" err="1">
                <a:latin typeface="Comic Sans MS" panose="030F0702030302020204" pitchFamily="66" charset="0"/>
              </a:rPr>
              <a:t>sometimes</a:t>
            </a:r>
            <a:r>
              <a:rPr lang="es-ES" sz="1200" dirty="0">
                <a:latin typeface="Comic Sans MS" panose="030F0702030302020204" pitchFamily="66" charset="0"/>
              </a:rPr>
              <a:t>.</a:t>
            </a:r>
          </a:p>
          <a:p>
            <a:pPr marL="228600" indent="-228600">
              <a:buAutoNum type="arabicPeriod"/>
            </a:pPr>
            <a:r>
              <a:rPr lang="es-ES" sz="1200" dirty="0">
                <a:latin typeface="Comic Sans MS" panose="030F0702030302020204" pitchFamily="66" charset="0"/>
              </a:rPr>
              <a:t>__________ </a:t>
            </a:r>
            <a:r>
              <a:rPr lang="es-ES" sz="1200" dirty="0" err="1">
                <a:latin typeface="Comic Sans MS" panose="030F0702030302020204" pitchFamily="66" charset="0"/>
              </a:rPr>
              <a:t>plays</a:t>
            </a:r>
            <a:r>
              <a:rPr lang="es-ES" sz="1200" dirty="0">
                <a:latin typeface="Comic Sans MS" panose="030F0702030302020204" pitchFamily="66" charset="0"/>
              </a:rPr>
              <a:t> </a:t>
            </a:r>
            <a:r>
              <a:rPr lang="es-ES" sz="1200" dirty="0" err="1">
                <a:latin typeface="Comic Sans MS" panose="030F0702030302020204" pitchFamily="66" charset="0"/>
              </a:rPr>
              <a:t>tennis</a:t>
            </a:r>
            <a:r>
              <a:rPr lang="es-ES" sz="1200" dirty="0">
                <a:latin typeface="Comic Sans MS" panose="030F0702030302020204" pitchFamily="66" charset="0"/>
              </a:rPr>
              <a:t> with </a:t>
            </a:r>
            <a:r>
              <a:rPr lang="es-ES" sz="1200" dirty="0" err="1">
                <a:latin typeface="Comic Sans MS" panose="030F0702030302020204" pitchFamily="66" charset="0"/>
              </a:rPr>
              <a:t>his</a:t>
            </a:r>
            <a:r>
              <a:rPr lang="es-ES" sz="1200" dirty="0">
                <a:latin typeface="Comic Sans MS" panose="030F0702030302020204" pitchFamily="66" charset="0"/>
              </a:rPr>
              <a:t> dad.</a:t>
            </a:r>
          </a:p>
          <a:p>
            <a:pPr marL="228600" indent="-228600">
              <a:buAutoNum type="arabicPeriod"/>
            </a:pPr>
            <a:r>
              <a:rPr lang="es-ES" sz="1200" dirty="0">
                <a:latin typeface="Comic Sans MS" panose="030F0702030302020204" pitchFamily="66" charset="0"/>
              </a:rPr>
              <a:t>__________ </a:t>
            </a:r>
            <a:r>
              <a:rPr lang="es-ES" sz="1200" dirty="0" err="1">
                <a:latin typeface="Comic Sans MS" panose="030F0702030302020204" pitchFamily="66" charset="0"/>
              </a:rPr>
              <a:t>goes</a:t>
            </a:r>
            <a:r>
              <a:rPr lang="es-ES" sz="1200" dirty="0">
                <a:latin typeface="Comic Sans MS" panose="030F0702030302020204" pitchFamily="66" charset="0"/>
              </a:rPr>
              <a:t> </a:t>
            </a:r>
            <a:r>
              <a:rPr lang="es-ES" sz="1200" dirty="0" err="1">
                <a:latin typeface="Comic Sans MS" panose="030F0702030302020204" pitchFamily="66" charset="0"/>
              </a:rPr>
              <a:t>swimming</a:t>
            </a:r>
            <a:r>
              <a:rPr lang="es-ES" sz="1200" dirty="0">
                <a:latin typeface="Comic Sans MS" panose="030F0702030302020204" pitchFamily="66" charset="0"/>
              </a:rPr>
              <a:t> </a:t>
            </a:r>
            <a:r>
              <a:rPr lang="es-ES" sz="1200" dirty="0" err="1">
                <a:latin typeface="Comic Sans MS" panose="030F0702030302020204" pitchFamily="66" charset="0"/>
              </a:rPr>
              <a:t>every</a:t>
            </a:r>
            <a:r>
              <a:rPr lang="es-ES" sz="1200" dirty="0">
                <a:latin typeface="Comic Sans MS" panose="030F0702030302020204" pitchFamily="66" charset="0"/>
              </a:rPr>
              <a:t> </a:t>
            </a:r>
            <a:r>
              <a:rPr lang="es-ES" sz="1200" dirty="0" err="1">
                <a:latin typeface="Comic Sans MS" panose="030F0702030302020204" pitchFamily="66" charset="0"/>
              </a:rPr>
              <a:t>day</a:t>
            </a:r>
            <a:r>
              <a:rPr lang="es-ES" sz="1200" dirty="0">
                <a:latin typeface="Comic Sans MS" panose="030F0702030302020204" pitchFamily="66" charset="0"/>
              </a:rPr>
              <a:t>.</a:t>
            </a:r>
          </a:p>
          <a:p>
            <a:pPr marL="228600" indent="-228600">
              <a:buAutoNum type="arabicPeriod"/>
            </a:pPr>
            <a:r>
              <a:rPr lang="es-ES" sz="1200" dirty="0">
                <a:latin typeface="Comic Sans MS" panose="030F0702030302020204" pitchFamily="66" charset="0"/>
              </a:rPr>
              <a:t>__________ </a:t>
            </a:r>
            <a:r>
              <a:rPr lang="es-ES" sz="1200" dirty="0" err="1">
                <a:latin typeface="Comic Sans MS" panose="030F0702030302020204" pitchFamily="66" charset="0"/>
              </a:rPr>
              <a:t>goes</a:t>
            </a:r>
            <a:r>
              <a:rPr lang="es-ES" sz="1200" dirty="0">
                <a:latin typeface="Comic Sans MS" panose="030F0702030302020204" pitchFamily="66" charset="0"/>
              </a:rPr>
              <a:t> to the </a:t>
            </a:r>
            <a:r>
              <a:rPr lang="es-ES" sz="1200" dirty="0" err="1">
                <a:latin typeface="Comic Sans MS" panose="030F0702030302020204" pitchFamily="66" charset="0"/>
              </a:rPr>
              <a:t>sports</a:t>
            </a:r>
            <a:r>
              <a:rPr lang="es-ES" sz="1200" dirty="0">
                <a:latin typeface="Comic Sans MS" panose="030F0702030302020204" pitchFamily="66" charset="0"/>
              </a:rPr>
              <a:t> centre three times a week.</a:t>
            </a:r>
          </a:p>
        </p:txBody>
      </p:sp>
      <p:sp>
        <p:nvSpPr>
          <p:cNvPr id="59" name="TextBox 58">
            <a:extLst>
              <a:ext uri="{FF2B5EF4-FFF2-40B4-BE49-F238E27FC236}">
                <a16:creationId xmlns:a16="http://schemas.microsoft.com/office/drawing/2014/main" id="{232AAAE6-1CC2-11C8-7E3D-CC4B9D50BEB8}"/>
              </a:ext>
            </a:extLst>
          </p:cNvPr>
          <p:cNvSpPr txBox="1"/>
          <p:nvPr/>
        </p:nvSpPr>
        <p:spPr>
          <a:xfrm>
            <a:off x="3444874" y="7075074"/>
            <a:ext cx="3413126" cy="1200329"/>
          </a:xfrm>
          <a:prstGeom prst="rect">
            <a:avLst/>
          </a:prstGeom>
          <a:noFill/>
        </p:spPr>
        <p:txBody>
          <a:bodyPr wrap="square" rtlCol="0">
            <a:spAutoFit/>
          </a:bodyPr>
          <a:lstStyle/>
          <a:p>
            <a:pPr marL="228600" indent="-228600">
              <a:buFont typeface="+mj-lt"/>
              <a:buAutoNum type="arabicPeriod" startAt="6"/>
            </a:pPr>
            <a:r>
              <a:rPr lang="es-ES" sz="1200" dirty="0">
                <a:latin typeface="Comic Sans MS" panose="030F0702030302020204" pitchFamily="66" charset="0"/>
              </a:rPr>
              <a:t>__________ </a:t>
            </a:r>
            <a:r>
              <a:rPr lang="es-ES" sz="1200" dirty="0" err="1">
                <a:latin typeface="Comic Sans MS" panose="030F0702030302020204" pitchFamily="66" charset="0"/>
              </a:rPr>
              <a:t>likes</a:t>
            </a:r>
            <a:r>
              <a:rPr lang="es-ES" sz="1200" dirty="0">
                <a:latin typeface="Comic Sans MS" panose="030F0702030302020204" pitchFamily="66" charset="0"/>
              </a:rPr>
              <a:t> to </a:t>
            </a:r>
            <a:r>
              <a:rPr lang="es-ES" sz="1200" dirty="0" err="1">
                <a:latin typeface="Comic Sans MS" panose="030F0702030302020204" pitchFamily="66" charset="0"/>
              </a:rPr>
              <a:t>eat</a:t>
            </a:r>
            <a:r>
              <a:rPr lang="es-ES" sz="1200" dirty="0">
                <a:latin typeface="Comic Sans MS" panose="030F0702030302020204" pitchFamily="66" charset="0"/>
              </a:rPr>
              <a:t> </a:t>
            </a:r>
            <a:r>
              <a:rPr lang="es-ES" sz="1200" dirty="0" err="1">
                <a:latin typeface="Comic Sans MS" panose="030F0702030302020204" pitchFamily="66" charset="0"/>
              </a:rPr>
              <a:t>healthy</a:t>
            </a:r>
            <a:r>
              <a:rPr lang="es-ES" sz="1200" dirty="0">
                <a:latin typeface="Comic Sans MS" panose="030F0702030302020204" pitchFamily="66" charset="0"/>
              </a:rPr>
              <a:t>.</a:t>
            </a:r>
          </a:p>
          <a:p>
            <a:pPr marL="228600" indent="-228600">
              <a:buAutoNum type="arabicPeriod" startAt="6"/>
            </a:pPr>
            <a:r>
              <a:rPr lang="es-ES" sz="1200" dirty="0">
                <a:latin typeface="Comic Sans MS" panose="030F0702030302020204" pitchFamily="66" charset="0"/>
              </a:rPr>
              <a:t>__________ </a:t>
            </a:r>
            <a:r>
              <a:rPr lang="es-ES" sz="1200" dirty="0" err="1">
                <a:latin typeface="Comic Sans MS" panose="030F0702030302020204" pitchFamily="66" charset="0"/>
              </a:rPr>
              <a:t>goes</a:t>
            </a:r>
            <a:r>
              <a:rPr lang="es-ES" sz="1200" dirty="0">
                <a:latin typeface="Comic Sans MS" panose="030F0702030302020204" pitchFamily="66" charset="0"/>
              </a:rPr>
              <a:t> </a:t>
            </a:r>
            <a:r>
              <a:rPr lang="es-ES" sz="1200" dirty="0" err="1">
                <a:latin typeface="Comic Sans MS" panose="030F0702030302020204" pitchFamily="66" charset="0"/>
              </a:rPr>
              <a:t>horseriding</a:t>
            </a:r>
            <a:r>
              <a:rPr lang="es-ES" sz="1200" dirty="0">
                <a:latin typeface="Comic Sans MS" panose="030F0702030302020204" pitchFamily="66" charset="0"/>
              </a:rPr>
              <a:t>.</a:t>
            </a:r>
          </a:p>
          <a:p>
            <a:pPr marL="228600" indent="-228600">
              <a:buAutoNum type="arabicPeriod" startAt="6"/>
            </a:pPr>
            <a:r>
              <a:rPr lang="es-ES" sz="1200" dirty="0">
                <a:latin typeface="Comic Sans MS" panose="030F0702030302020204" pitchFamily="66" charset="0"/>
              </a:rPr>
              <a:t>__________ </a:t>
            </a:r>
            <a:r>
              <a:rPr lang="es-ES" sz="1200" dirty="0" err="1">
                <a:latin typeface="Comic Sans MS" panose="030F0702030302020204" pitchFamily="66" charset="0"/>
              </a:rPr>
              <a:t>does</a:t>
            </a:r>
            <a:r>
              <a:rPr lang="es-ES" sz="1200" dirty="0">
                <a:latin typeface="Comic Sans MS" panose="030F0702030302020204" pitchFamily="66" charset="0"/>
              </a:rPr>
              <a:t> </a:t>
            </a:r>
            <a:r>
              <a:rPr lang="es-ES" sz="1200" dirty="0" err="1">
                <a:latin typeface="Comic Sans MS" panose="030F0702030302020204" pitchFamily="66" charset="0"/>
              </a:rPr>
              <a:t>athletics</a:t>
            </a:r>
            <a:r>
              <a:rPr lang="es-ES" sz="1200" dirty="0">
                <a:latin typeface="Comic Sans MS" panose="030F0702030302020204" pitchFamily="66" charset="0"/>
              </a:rPr>
              <a:t>.</a:t>
            </a:r>
          </a:p>
          <a:p>
            <a:pPr marL="228600" indent="-228600">
              <a:buAutoNum type="arabicPeriod" startAt="6"/>
            </a:pPr>
            <a:r>
              <a:rPr lang="es-ES" sz="1200" dirty="0">
                <a:latin typeface="Comic Sans MS" panose="030F0702030302020204" pitchFamily="66" charset="0"/>
              </a:rPr>
              <a:t>__________ </a:t>
            </a:r>
            <a:r>
              <a:rPr lang="es-ES" sz="1200" dirty="0" err="1">
                <a:latin typeface="Comic Sans MS" panose="030F0702030302020204" pitchFamily="66" charset="0"/>
              </a:rPr>
              <a:t>goes</a:t>
            </a:r>
            <a:r>
              <a:rPr lang="es-ES" sz="1200" dirty="0">
                <a:latin typeface="Comic Sans MS" panose="030F0702030302020204" pitchFamily="66" charset="0"/>
              </a:rPr>
              <a:t> to the </a:t>
            </a:r>
            <a:r>
              <a:rPr lang="es-ES" sz="1200" dirty="0" err="1">
                <a:latin typeface="Comic Sans MS" panose="030F0702030302020204" pitchFamily="66" charset="0"/>
              </a:rPr>
              <a:t>gym</a:t>
            </a:r>
            <a:r>
              <a:rPr lang="es-ES" sz="1200" dirty="0">
                <a:latin typeface="Comic Sans MS" panose="030F0702030302020204" pitchFamily="66" charset="0"/>
              </a:rPr>
              <a:t> alone.</a:t>
            </a:r>
          </a:p>
          <a:p>
            <a:pPr marL="228600" indent="-228600">
              <a:buAutoNum type="arabicPeriod" startAt="6"/>
            </a:pPr>
            <a:r>
              <a:rPr lang="es-ES" sz="1200" dirty="0">
                <a:latin typeface="Comic Sans MS" panose="030F0702030302020204" pitchFamily="66" charset="0"/>
              </a:rPr>
              <a:t>__________ </a:t>
            </a:r>
            <a:r>
              <a:rPr lang="es-ES" sz="1200" dirty="0" err="1">
                <a:latin typeface="Comic Sans MS" panose="030F0702030302020204" pitchFamily="66" charset="0"/>
              </a:rPr>
              <a:t>goes</a:t>
            </a:r>
            <a:r>
              <a:rPr lang="es-ES" sz="1200" dirty="0">
                <a:latin typeface="Comic Sans MS" panose="030F0702030302020204" pitchFamily="66" charset="0"/>
              </a:rPr>
              <a:t> </a:t>
            </a:r>
            <a:r>
              <a:rPr lang="es-ES" sz="1200" dirty="0" err="1">
                <a:latin typeface="Comic Sans MS" panose="030F0702030302020204" pitchFamily="66" charset="0"/>
              </a:rPr>
              <a:t>swimming</a:t>
            </a:r>
            <a:r>
              <a:rPr lang="es-ES" sz="1200" dirty="0">
                <a:latin typeface="Comic Sans MS" panose="030F0702030302020204" pitchFamily="66" charset="0"/>
              </a:rPr>
              <a:t> in </a:t>
            </a:r>
            <a:r>
              <a:rPr lang="es-ES" sz="1200" dirty="0" err="1">
                <a:latin typeface="Comic Sans MS" panose="030F0702030302020204" pitchFamily="66" charset="0"/>
              </a:rPr>
              <a:t>their</a:t>
            </a:r>
            <a:r>
              <a:rPr lang="es-ES" sz="1200" dirty="0">
                <a:latin typeface="Comic Sans MS" panose="030F0702030302020204" pitchFamily="66" charset="0"/>
              </a:rPr>
              <a:t> </a:t>
            </a:r>
            <a:r>
              <a:rPr lang="es-ES" sz="1200" dirty="0" err="1">
                <a:latin typeface="Comic Sans MS" panose="030F0702030302020204" pitchFamily="66" charset="0"/>
              </a:rPr>
              <a:t>own</a:t>
            </a:r>
            <a:r>
              <a:rPr lang="es-ES" sz="1200" dirty="0">
                <a:latin typeface="Comic Sans MS" panose="030F0702030302020204" pitchFamily="66" charset="0"/>
              </a:rPr>
              <a:t> </a:t>
            </a:r>
            <a:r>
              <a:rPr lang="es-ES" sz="1200" dirty="0" err="1">
                <a:latin typeface="Comic Sans MS" panose="030F0702030302020204" pitchFamily="66" charset="0"/>
              </a:rPr>
              <a:t>swimming</a:t>
            </a:r>
            <a:r>
              <a:rPr lang="es-ES" sz="1200" dirty="0">
                <a:latin typeface="Comic Sans MS" panose="030F0702030302020204" pitchFamily="66" charset="0"/>
              </a:rPr>
              <a:t> pool.</a:t>
            </a:r>
          </a:p>
        </p:txBody>
      </p:sp>
      <p:sp>
        <p:nvSpPr>
          <p:cNvPr id="3" name="Título 1">
            <a:extLst>
              <a:ext uri="{FF2B5EF4-FFF2-40B4-BE49-F238E27FC236}">
                <a16:creationId xmlns:a16="http://schemas.microsoft.com/office/drawing/2014/main" id="{166214E5-80CB-9228-D17D-3200114DC61B}"/>
              </a:ext>
            </a:extLst>
          </p:cNvPr>
          <p:cNvSpPr txBox="1">
            <a:spLocks/>
          </p:cNvSpPr>
          <p:nvPr/>
        </p:nvSpPr>
        <p:spPr>
          <a:xfrm>
            <a:off x="-10706" y="8483490"/>
            <a:ext cx="6865951" cy="243394"/>
          </a:xfrm>
          <a:prstGeom prst="rect">
            <a:avLst/>
          </a:prstGeom>
        </p:spPr>
        <p:txBody>
          <a:bodyPr vert="horz" lIns="91439" tIns="45720" rIns="91439" bIns="45720" rtlCol="0" anchor="b">
            <a:normAutofit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2.1. Say </a:t>
            </a:r>
            <a:r>
              <a:rPr lang="es-ES" sz="1200" b="1" dirty="0" err="1">
                <a:latin typeface="Comic Sans MS" panose="030F0702030302020204" pitchFamily="66" charset="0"/>
              </a:rPr>
              <a:t>if</a:t>
            </a:r>
            <a:r>
              <a:rPr lang="es-ES" sz="1200" b="1" dirty="0">
                <a:latin typeface="Comic Sans MS" panose="030F0702030302020204" pitchFamily="66" charset="0"/>
              </a:rPr>
              <a:t> the </a:t>
            </a:r>
            <a:r>
              <a:rPr lang="es-ES" sz="1200" b="1" dirty="0" err="1">
                <a:latin typeface="Comic Sans MS" panose="030F0702030302020204" pitchFamily="66" charset="0"/>
              </a:rPr>
              <a:t>following</a:t>
            </a:r>
            <a:r>
              <a:rPr lang="es-ES" sz="1200" b="1" dirty="0">
                <a:latin typeface="Comic Sans MS" panose="030F0702030302020204" pitchFamily="66" charset="0"/>
              </a:rPr>
              <a:t> </a:t>
            </a:r>
            <a:r>
              <a:rPr lang="es-ES" sz="1200" b="1" dirty="0" err="1">
                <a:latin typeface="Comic Sans MS" panose="030F0702030302020204" pitchFamily="66" charset="0"/>
              </a:rPr>
              <a:t>sentences</a:t>
            </a:r>
            <a:r>
              <a:rPr lang="es-ES" sz="1200" b="1" dirty="0">
                <a:latin typeface="Comic Sans MS" panose="030F0702030302020204" pitchFamily="66" charset="0"/>
              </a:rPr>
              <a:t> are true </a:t>
            </a:r>
            <a:r>
              <a:rPr lang="es-ES" sz="1200" b="1" dirty="0" err="1">
                <a:latin typeface="Comic Sans MS" panose="030F0702030302020204" pitchFamily="66" charset="0"/>
              </a:rPr>
              <a:t>or</a:t>
            </a:r>
            <a:r>
              <a:rPr lang="es-ES" sz="1200" b="1" dirty="0">
                <a:latin typeface="Comic Sans MS" panose="030F0702030302020204" pitchFamily="66" charset="0"/>
              </a:rPr>
              <a:t> false.</a:t>
            </a:r>
          </a:p>
        </p:txBody>
      </p:sp>
    </p:spTree>
    <p:extLst>
      <p:ext uri="{BB962C8B-B14F-4D97-AF65-F5344CB8AC3E}">
        <p14:creationId xmlns:p14="http://schemas.microsoft.com/office/powerpoint/2010/main" val="1612322856"/>
      </p:ext>
    </p:extLst>
  </p:cSld>
  <p:clrMapOvr>
    <a:masterClrMapping/>
  </p:clrMapOvr>
  <mc:AlternateContent xmlns:mc="http://schemas.openxmlformats.org/markup-compatibility/2006" xmlns:p14="http://schemas.microsoft.com/office/powerpoint/2010/main">
    <mc:Choice Requires="p14">
      <p:transition spd="slow" p14:dur="2000" advTm="2305"/>
    </mc:Choice>
    <mc:Fallback xmlns="">
      <p:transition spd="slow" advTm="230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TextBox 72">
            <a:extLst>
              <a:ext uri="{FF2B5EF4-FFF2-40B4-BE49-F238E27FC236}">
                <a16:creationId xmlns:a16="http://schemas.microsoft.com/office/drawing/2014/main" id="{CA75030E-E4D0-733F-FBF2-9382137FF6EE}"/>
              </a:ext>
            </a:extLst>
          </p:cNvPr>
          <p:cNvSpPr txBox="1"/>
          <p:nvPr/>
        </p:nvSpPr>
        <p:spPr>
          <a:xfrm>
            <a:off x="9105" y="8103425"/>
            <a:ext cx="6855245" cy="1754326"/>
          </a:xfrm>
          <a:prstGeom prst="rect">
            <a:avLst/>
          </a:prstGeom>
          <a:noFill/>
        </p:spPr>
        <p:txBody>
          <a:bodyPr wrap="square" rtlCol="0">
            <a:spAutoFit/>
          </a:bodyPr>
          <a:lstStyle/>
          <a:p>
            <a:pPr algn="ctr"/>
            <a:r>
              <a:rPr lang="es-ES" sz="1200" dirty="0">
                <a:latin typeface="Comic Sans MS" panose="030F0702030302020204" pitchFamily="66" charset="0"/>
              </a:rPr>
              <a:t>De lunes a viernes me despierto temprano y me levanto enseguida porque tengo que ir al instituto. Me ducho y me visto, y luego cojo el autobús. Por la tarde, entreno en el gimnasio y después voy a clases de baile. Termino a las siete y vuelvo a casa. Entonces ceno y me acuesto. </a:t>
            </a:r>
            <a:r>
              <a:rPr lang="es-ES" sz="1200" dirty="0" err="1">
                <a:latin typeface="Comic Sans MS" panose="030F0702030302020204" pitchFamily="66" charset="0"/>
              </a:rPr>
              <a:t>Normalmento</a:t>
            </a:r>
            <a:r>
              <a:rPr lang="es-ES" sz="1200" dirty="0">
                <a:latin typeface="Comic Sans MS" panose="030F0702030302020204" pitchFamily="66" charset="0"/>
              </a:rPr>
              <a:t> duermo nueve horas, pero los fines de semana duermo más.</a:t>
            </a:r>
          </a:p>
          <a:p>
            <a:pPr algn="ctr"/>
            <a:r>
              <a:rPr lang="es-ES" sz="1200" dirty="0">
                <a:latin typeface="Comic Sans MS" panose="030F0702030302020204" pitchFamily="66"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pPr algn="ctr"/>
            <a:r>
              <a:rPr lang="es-ES" sz="1200" dirty="0">
                <a:latin typeface="Comic Sans MS" panose="030F0702030302020204" pitchFamily="66" charset="0"/>
              </a:rPr>
              <a:t> </a:t>
            </a:r>
          </a:p>
        </p:txBody>
      </p:sp>
      <p:sp>
        <p:nvSpPr>
          <p:cNvPr id="88" name="Título 1">
            <a:extLst>
              <a:ext uri="{FF2B5EF4-FFF2-40B4-BE49-F238E27FC236}">
                <a16:creationId xmlns:a16="http://schemas.microsoft.com/office/drawing/2014/main" id="{3ADF035F-EAA7-45B4-964B-11C16673AA3D}"/>
              </a:ext>
            </a:extLst>
          </p:cNvPr>
          <p:cNvSpPr txBox="1">
            <a:spLocks/>
          </p:cNvSpPr>
          <p:nvPr/>
        </p:nvSpPr>
        <p:spPr>
          <a:xfrm>
            <a:off x="-1" y="699931"/>
            <a:ext cx="6865951" cy="243394"/>
          </a:xfrm>
          <a:prstGeom prst="rect">
            <a:avLst/>
          </a:prstGeom>
        </p:spPr>
        <p:txBody>
          <a:bodyPr vert="horz" lIns="91439" tIns="45720" rIns="91439" bIns="45720" rtlCol="0" anchor="b">
            <a:normAutofit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1. </a:t>
            </a:r>
            <a:r>
              <a:rPr lang="es-ES" sz="1200" b="1" dirty="0" err="1">
                <a:latin typeface="Comic Sans MS" panose="030F0702030302020204" pitchFamily="66" charset="0"/>
              </a:rPr>
              <a:t>Write</a:t>
            </a:r>
            <a:r>
              <a:rPr lang="es-ES" sz="1200" b="1" dirty="0">
                <a:latin typeface="Comic Sans MS" panose="030F0702030302020204" pitchFamily="66" charset="0"/>
              </a:rPr>
              <a:t> </a:t>
            </a:r>
            <a:r>
              <a:rPr lang="es-ES" sz="1200" b="1" dirty="0" err="1">
                <a:latin typeface="Comic Sans MS" panose="030F0702030302020204" pitchFamily="66" charset="0"/>
              </a:rPr>
              <a:t>down</a:t>
            </a:r>
            <a:r>
              <a:rPr lang="es-ES" sz="1200" b="1" dirty="0">
                <a:latin typeface="Comic Sans MS" panose="030F0702030302020204" pitchFamily="66" charset="0"/>
              </a:rPr>
              <a:t> the </a:t>
            </a:r>
            <a:r>
              <a:rPr lang="es-ES" sz="1200" b="1" dirty="0" err="1">
                <a:latin typeface="Comic Sans MS" panose="030F0702030302020204" pitchFamily="66" charset="0"/>
              </a:rPr>
              <a:t>correct</a:t>
            </a:r>
            <a:r>
              <a:rPr lang="es-ES" sz="1200" b="1" dirty="0">
                <a:latin typeface="Comic Sans MS" panose="030F0702030302020204" pitchFamily="66" charset="0"/>
              </a:rPr>
              <a:t> </a:t>
            </a:r>
            <a:r>
              <a:rPr lang="es-ES" sz="1200" b="1" dirty="0" err="1">
                <a:latin typeface="Comic Sans MS" panose="030F0702030302020204" pitchFamily="66" charset="0"/>
              </a:rPr>
              <a:t>number</a:t>
            </a:r>
            <a:r>
              <a:rPr lang="es-ES" sz="1200" b="1" dirty="0">
                <a:latin typeface="Comic Sans MS" panose="030F0702030302020204" pitchFamily="66" charset="0"/>
              </a:rPr>
              <a:t>. There are two </a:t>
            </a:r>
            <a:r>
              <a:rPr lang="es-ES" sz="1200" b="1" dirty="0" err="1">
                <a:latin typeface="Comic Sans MS" panose="030F0702030302020204" pitchFamily="66" charset="0"/>
              </a:rPr>
              <a:t>expressions</a:t>
            </a:r>
            <a:r>
              <a:rPr lang="es-ES" sz="1200" b="1" dirty="0">
                <a:latin typeface="Comic Sans MS" panose="030F0702030302020204" pitchFamily="66" charset="0"/>
              </a:rPr>
              <a:t> too </a:t>
            </a:r>
            <a:r>
              <a:rPr lang="es-ES" sz="1200" b="1" dirty="0" err="1">
                <a:latin typeface="Comic Sans MS" panose="030F0702030302020204" pitchFamily="66" charset="0"/>
              </a:rPr>
              <a:t>many</a:t>
            </a:r>
            <a:r>
              <a:rPr lang="es-ES" sz="1200" b="1" dirty="0">
                <a:latin typeface="Comic Sans MS" panose="030F0702030302020204" pitchFamily="66" charset="0"/>
              </a:rPr>
              <a:t>.</a:t>
            </a:r>
          </a:p>
        </p:txBody>
      </p:sp>
      <p:sp>
        <p:nvSpPr>
          <p:cNvPr id="138" name="TextBox 18">
            <a:extLst>
              <a:ext uri="{FF2B5EF4-FFF2-40B4-BE49-F238E27FC236}">
                <a16:creationId xmlns:a16="http://schemas.microsoft.com/office/drawing/2014/main" id="{5C82298E-3923-498B-B3C0-8B6AD3B3B66E}"/>
              </a:ext>
            </a:extLst>
          </p:cNvPr>
          <p:cNvSpPr txBox="1"/>
          <p:nvPr/>
        </p:nvSpPr>
        <p:spPr>
          <a:xfrm>
            <a:off x="5844208" y="9676835"/>
            <a:ext cx="1021743" cy="230832"/>
          </a:xfrm>
          <a:prstGeom prst="rect">
            <a:avLst/>
          </a:prstGeom>
          <a:noFill/>
        </p:spPr>
        <p:txBody>
          <a:bodyPr wrap="square" rtlCol="0">
            <a:spAutoFit/>
          </a:bodyPr>
          <a:lstStyle/>
          <a:p>
            <a:pPr algn="r">
              <a:spcBef>
                <a:spcPts val="299"/>
              </a:spcBef>
            </a:pPr>
            <a:r>
              <a:rPr lang="es-ES" sz="900" b="1" dirty="0">
                <a:latin typeface="Comic Sans MS" panose="030F0702030302020204" pitchFamily="66" charset="0"/>
              </a:rPr>
              <a:t>6 / seis</a:t>
            </a:r>
          </a:p>
        </p:txBody>
      </p:sp>
      <p:sp>
        <p:nvSpPr>
          <p:cNvPr id="2" name="Rectángulo 1">
            <a:extLst>
              <a:ext uri="{FF2B5EF4-FFF2-40B4-BE49-F238E27FC236}">
                <a16:creationId xmlns:a16="http://schemas.microsoft.com/office/drawing/2014/main" id="{A40DFFB2-E887-415E-E45B-8A1AFB4D615B}"/>
              </a:ext>
            </a:extLst>
          </p:cNvPr>
          <p:cNvSpPr/>
          <p:nvPr/>
        </p:nvSpPr>
        <p:spPr>
          <a:xfrm>
            <a:off x="0" y="-603"/>
            <a:ext cx="6865951" cy="303785"/>
          </a:xfrm>
          <a:prstGeom prst="rect">
            <a:avLst/>
          </a:prstGeom>
          <a:solidFill>
            <a:schemeClr val="tx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500" b="1" dirty="0">
                <a:solidFill>
                  <a:schemeClr val="bg1"/>
                </a:solidFill>
                <a:latin typeface="Comic Sans MS" panose="030F0702030302020204" pitchFamily="66" charset="0"/>
              </a:rPr>
              <a:t>LOS DEBERES / Módulo 3 – En forma</a:t>
            </a:r>
          </a:p>
        </p:txBody>
      </p:sp>
      <p:sp>
        <p:nvSpPr>
          <p:cNvPr id="57" name="Rectángulo 56">
            <a:extLst>
              <a:ext uri="{FF2B5EF4-FFF2-40B4-BE49-F238E27FC236}">
                <a16:creationId xmlns:a16="http://schemas.microsoft.com/office/drawing/2014/main" id="{C47B628B-D390-09B3-53AD-04613509FEE1}"/>
              </a:ext>
            </a:extLst>
          </p:cNvPr>
          <p:cNvSpPr/>
          <p:nvPr/>
        </p:nvSpPr>
        <p:spPr>
          <a:xfrm>
            <a:off x="0" y="307700"/>
            <a:ext cx="6865951" cy="255378"/>
          </a:xfrm>
          <a:prstGeom prst="rect">
            <a:avLst/>
          </a:prstGeom>
          <a:pattFill prst="wdUpDiag">
            <a:fgClr>
              <a:srgbClr val="E1DFDF"/>
            </a:fgClr>
            <a:bgClr>
              <a:schemeClr val="bg1"/>
            </a:bgClr>
          </a:patt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b="1" dirty="0">
                <a:solidFill>
                  <a:schemeClr val="tx1"/>
                </a:solidFill>
                <a:latin typeface="Comic Sans MS" panose="030F0702030302020204" pitchFamily="66" charset="0"/>
              </a:rPr>
              <a:t>LECCIÓN 3 – ¿Cuál es tu rutina diaria?</a:t>
            </a:r>
          </a:p>
        </p:txBody>
      </p:sp>
      <p:sp>
        <p:nvSpPr>
          <p:cNvPr id="92" name="TextBox 18">
            <a:extLst>
              <a:ext uri="{FF2B5EF4-FFF2-40B4-BE49-F238E27FC236}">
                <a16:creationId xmlns:a16="http://schemas.microsoft.com/office/drawing/2014/main" id="{D1284838-D927-2D65-AA24-BE0B50297A99}"/>
              </a:ext>
            </a:extLst>
          </p:cNvPr>
          <p:cNvSpPr txBox="1"/>
          <p:nvPr/>
        </p:nvSpPr>
        <p:spPr>
          <a:xfrm>
            <a:off x="-4025" y="9676905"/>
            <a:ext cx="1158983" cy="230832"/>
          </a:xfrm>
          <a:prstGeom prst="rect">
            <a:avLst/>
          </a:prstGeom>
          <a:noFill/>
        </p:spPr>
        <p:txBody>
          <a:bodyPr wrap="square" rtlCol="0">
            <a:spAutoFit/>
          </a:bodyPr>
          <a:lstStyle/>
          <a:p>
            <a:pPr>
              <a:spcBef>
                <a:spcPts val="299"/>
              </a:spcBef>
            </a:pPr>
            <a:r>
              <a:rPr lang="es-ES" sz="900" b="1" dirty="0">
                <a:latin typeface="Comic Sans MS" panose="030F0702030302020204" pitchFamily="66" charset="0"/>
              </a:rPr>
              <a:t>@mflresources</a:t>
            </a:r>
          </a:p>
        </p:txBody>
      </p:sp>
      <p:sp>
        <p:nvSpPr>
          <p:cNvPr id="41" name="Título 1">
            <a:extLst>
              <a:ext uri="{FF2B5EF4-FFF2-40B4-BE49-F238E27FC236}">
                <a16:creationId xmlns:a16="http://schemas.microsoft.com/office/drawing/2014/main" id="{16C03E61-E74C-59DF-3655-7BE9C87DCA26}"/>
              </a:ext>
            </a:extLst>
          </p:cNvPr>
          <p:cNvSpPr txBox="1">
            <a:spLocks/>
          </p:cNvSpPr>
          <p:nvPr/>
        </p:nvSpPr>
        <p:spPr>
          <a:xfrm>
            <a:off x="6349" y="3583537"/>
            <a:ext cx="6865951" cy="243394"/>
          </a:xfrm>
          <a:prstGeom prst="rect">
            <a:avLst/>
          </a:prstGeom>
        </p:spPr>
        <p:txBody>
          <a:bodyPr vert="horz" lIns="91439" tIns="45720" rIns="91439" bIns="45720" rtlCol="0" anchor="b">
            <a:normAutofit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2. Translate into Spanish.</a:t>
            </a:r>
          </a:p>
        </p:txBody>
      </p:sp>
      <p:sp>
        <p:nvSpPr>
          <p:cNvPr id="3" name="Título 1">
            <a:extLst>
              <a:ext uri="{FF2B5EF4-FFF2-40B4-BE49-F238E27FC236}">
                <a16:creationId xmlns:a16="http://schemas.microsoft.com/office/drawing/2014/main" id="{166214E5-80CB-9228-D17D-3200114DC61B}"/>
              </a:ext>
            </a:extLst>
          </p:cNvPr>
          <p:cNvSpPr txBox="1">
            <a:spLocks/>
          </p:cNvSpPr>
          <p:nvPr/>
        </p:nvSpPr>
        <p:spPr>
          <a:xfrm>
            <a:off x="-4356" y="7873890"/>
            <a:ext cx="6865951" cy="243394"/>
          </a:xfrm>
          <a:prstGeom prst="rect">
            <a:avLst/>
          </a:prstGeom>
        </p:spPr>
        <p:txBody>
          <a:bodyPr vert="horz" lIns="91439" tIns="45720" rIns="91439" bIns="45720" rtlCol="0" anchor="b">
            <a:normAutofit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3. Translate the </a:t>
            </a:r>
            <a:r>
              <a:rPr lang="es-ES" sz="1200" b="1" dirty="0" err="1">
                <a:latin typeface="Comic Sans MS" panose="030F0702030302020204" pitchFamily="66" charset="0"/>
              </a:rPr>
              <a:t>following</a:t>
            </a:r>
            <a:r>
              <a:rPr lang="es-ES" sz="1200" b="1" dirty="0">
                <a:latin typeface="Comic Sans MS" panose="030F0702030302020204" pitchFamily="66" charset="0"/>
              </a:rPr>
              <a:t> </a:t>
            </a:r>
            <a:r>
              <a:rPr lang="es-ES" sz="1200" b="1" dirty="0" err="1">
                <a:latin typeface="Comic Sans MS" panose="030F0702030302020204" pitchFamily="66" charset="0"/>
              </a:rPr>
              <a:t>paragraph</a:t>
            </a:r>
            <a:r>
              <a:rPr lang="es-ES" sz="1200" b="1" dirty="0">
                <a:latin typeface="Comic Sans MS" panose="030F0702030302020204" pitchFamily="66" charset="0"/>
              </a:rPr>
              <a:t> into English.</a:t>
            </a:r>
          </a:p>
        </p:txBody>
      </p:sp>
      <p:sp>
        <p:nvSpPr>
          <p:cNvPr id="4" name="Oval 3">
            <a:extLst>
              <a:ext uri="{FF2B5EF4-FFF2-40B4-BE49-F238E27FC236}">
                <a16:creationId xmlns:a16="http://schemas.microsoft.com/office/drawing/2014/main" id="{FA55355B-417A-C869-808D-F8021CD7F9F7}"/>
              </a:ext>
            </a:extLst>
          </p:cNvPr>
          <p:cNvSpPr/>
          <p:nvPr/>
        </p:nvSpPr>
        <p:spPr>
          <a:xfrm>
            <a:off x="191384" y="954747"/>
            <a:ext cx="1006102" cy="1006102"/>
          </a:xfrm>
          <a:prstGeom prst="ellipse">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Rectangle 5">
            <a:extLst>
              <a:ext uri="{FF2B5EF4-FFF2-40B4-BE49-F238E27FC236}">
                <a16:creationId xmlns:a16="http://schemas.microsoft.com/office/drawing/2014/main" id="{FE752249-9C4E-883E-CF54-1C52F8D56A44}"/>
              </a:ext>
            </a:extLst>
          </p:cNvPr>
          <p:cNvSpPr/>
          <p:nvPr/>
        </p:nvSpPr>
        <p:spPr>
          <a:xfrm>
            <a:off x="549123" y="1845204"/>
            <a:ext cx="290623" cy="290623"/>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Oval 6">
            <a:extLst>
              <a:ext uri="{FF2B5EF4-FFF2-40B4-BE49-F238E27FC236}">
                <a16:creationId xmlns:a16="http://schemas.microsoft.com/office/drawing/2014/main" id="{94EB7A4E-3D0C-1ED8-92A6-09C5063D44D9}"/>
              </a:ext>
            </a:extLst>
          </p:cNvPr>
          <p:cNvSpPr/>
          <p:nvPr/>
        </p:nvSpPr>
        <p:spPr>
          <a:xfrm>
            <a:off x="1341476" y="958001"/>
            <a:ext cx="1006102" cy="1006102"/>
          </a:xfrm>
          <a:prstGeom prst="ellipse">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Rectangle 7">
            <a:extLst>
              <a:ext uri="{FF2B5EF4-FFF2-40B4-BE49-F238E27FC236}">
                <a16:creationId xmlns:a16="http://schemas.microsoft.com/office/drawing/2014/main" id="{BC29DA56-73E0-86DC-8A19-48EE364A3910}"/>
              </a:ext>
            </a:extLst>
          </p:cNvPr>
          <p:cNvSpPr/>
          <p:nvPr/>
        </p:nvSpPr>
        <p:spPr>
          <a:xfrm>
            <a:off x="1699215" y="1848458"/>
            <a:ext cx="290623" cy="290623"/>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Oval 8">
            <a:extLst>
              <a:ext uri="{FF2B5EF4-FFF2-40B4-BE49-F238E27FC236}">
                <a16:creationId xmlns:a16="http://schemas.microsoft.com/office/drawing/2014/main" id="{1CEAD62D-8C2B-A60C-B9F0-6B6EF2C8B50E}"/>
              </a:ext>
            </a:extLst>
          </p:cNvPr>
          <p:cNvSpPr/>
          <p:nvPr/>
        </p:nvSpPr>
        <p:spPr>
          <a:xfrm>
            <a:off x="2491567" y="952257"/>
            <a:ext cx="1006102" cy="1006102"/>
          </a:xfrm>
          <a:prstGeom prst="ellipse">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Rectangle 9">
            <a:extLst>
              <a:ext uri="{FF2B5EF4-FFF2-40B4-BE49-F238E27FC236}">
                <a16:creationId xmlns:a16="http://schemas.microsoft.com/office/drawing/2014/main" id="{D9C1B021-8E1F-6C20-7AC5-90BF8E114982}"/>
              </a:ext>
            </a:extLst>
          </p:cNvPr>
          <p:cNvSpPr/>
          <p:nvPr/>
        </p:nvSpPr>
        <p:spPr>
          <a:xfrm>
            <a:off x="2849306" y="1842714"/>
            <a:ext cx="290623" cy="290623"/>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Oval 10">
            <a:extLst>
              <a:ext uri="{FF2B5EF4-FFF2-40B4-BE49-F238E27FC236}">
                <a16:creationId xmlns:a16="http://schemas.microsoft.com/office/drawing/2014/main" id="{DF7D2216-EE94-D628-6F51-CFD2296D6A7F}"/>
              </a:ext>
            </a:extLst>
          </p:cNvPr>
          <p:cNvSpPr/>
          <p:nvPr/>
        </p:nvSpPr>
        <p:spPr>
          <a:xfrm>
            <a:off x="3641657" y="943325"/>
            <a:ext cx="1006102" cy="1006102"/>
          </a:xfrm>
          <a:prstGeom prst="ellipse">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Rectangle 11">
            <a:extLst>
              <a:ext uri="{FF2B5EF4-FFF2-40B4-BE49-F238E27FC236}">
                <a16:creationId xmlns:a16="http://schemas.microsoft.com/office/drawing/2014/main" id="{196E56E3-D483-2FC4-B8B6-E3B4A577FD68}"/>
              </a:ext>
            </a:extLst>
          </p:cNvPr>
          <p:cNvSpPr/>
          <p:nvPr/>
        </p:nvSpPr>
        <p:spPr>
          <a:xfrm>
            <a:off x="3999396" y="1833782"/>
            <a:ext cx="290623" cy="290623"/>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Oval 12">
            <a:extLst>
              <a:ext uri="{FF2B5EF4-FFF2-40B4-BE49-F238E27FC236}">
                <a16:creationId xmlns:a16="http://schemas.microsoft.com/office/drawing/2014/main" id="{21AF2416-F01F-8350-4847-8768F00E36A3}"/>
              </a:ext>
            </a:extLst>
          </p:cNvPr>
          <p:cNvSpPr/>
          <p:nvPr/>
        </p:nvSpPr>
        <p:spPr>
          <a:xfrm>
            <a:off x="191384" y="2232140"/>
            <a:ext cx="1006102" cy="1006102"/>
          </a:xfrm>
          <a:prstGeom prst="ellipse">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13">
            <a:extLst>
              <a:ext uri="{FF2B5EF4-FFF2-40B4-BE49-F238E27FC236}">
                <a16:creationId xmlns:a16="http://schemas.microsoft.com/office/drawing/2014/main" id="{8BBAD99C-9A51-7F50-7A02-51F2C2691B66}"/>
              </a:ext>
            </a:extLst>
          </p:cNvPr>
          <p:cNvSpPr/>
          <p:nvPr/>
        </p:nvSpPr>
        <p:spPr>
          <a:xfrm>
            <a:off x="549123" y="3122597"/>
            <a:ext cx="290623" cy="290623"/>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Oval 14">
            <a:extLst>
              <a:ext uri="{FF2B5EF4-FFF2-40B4-BE49-F238E27FC236}">
                <a16:creationId xmlns:a16="http://schemas.microsoft.com/office/drawing/2014/main" id="{62DD0813-B3CE-B70C-6CBA-DC32927CD2F1}"/>
              </a:ext>
            </a:extLst>
          </p:cNvPr>
          <p:cNvSpPr/>
          <p:nvPr/>
        </p:nvSpPr>
        <p:spPr>
          <a:xfrm>
            <a:off x="1341476" y="2235394"/>
            <a:ext cx="1006102" cy="1006102"/>
          </a:xfrm>
          <a:prstGeom prst="ellipse">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Rectangle 15">
            <a:extLst>
              <a:ext uri="{FF2B5EF4-FFF2-40B4-BE49-F238E27FC236}">
                <a16:creationId xmlns:a16="http://schemas.microsoft.com/office/drawing/2014/main" id="{7B2CFE63-414A-456E-382E-65939F185F30}"/>
              </a:ext>
            </a:extLst>
          </p:cNvPr>
          <p:cNvSpPr/>
          <p:nvPr/>
        </p:nvSpPr>
        <p:spPr>
          <a:xfrm>
            <a:off x="1699215" y="3125851"/>
            <a:ext cx="290623" cy="290623"/>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Oval 16">
            <a:extLst>
              <a:ext uri="{FF2B5EF4-FFF2-40B4-BE49-F238E27FC236}">
                <a16:creationId xmlns:a16="http://schemas.microsoft.com/office/drawing/2014/main" id="{583C9965-9F11-7857-B061-25E054466C39}"/>
              </a:ext>
            </a:extLst>
          </p:cNvPr>
          <p:cNvSpPr/>
          <p:nvPr/>
        </p:nvSpPr>
        <p:spPr>
          <a:xfrm>
            <a:off x="2491567" y="2229650"/>
            <a:ext cx="1006102" cy="1006102"/>
          </a:xfrm>
          <a:prstGeom prst="ellipse">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Rectangle 17">
            <a:extLst>
              <a:ext uri="{FF2B5EF4-FFF2-40B4-BE49-F238E27FC236}">
                <a16:creationId xmlns:a16="http://schemas.microsoft.com/office/drawing/2014/main" id="{F12633F2-DFE2-0BC7-24CA-65DF870DA34E}"/>
              </a:ext>
            </a:extLst>
          </p:cNvPr>
          <p:cNvSpPr/>
          <p:nvPr/>
        </p:nvSpPr>
        <p:spPr>
          <a:xfrm>
            <a:off x="2849306" y="3120107"/>
            <a:ext cx="290623" cy="290623"/>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Oval 18">
            <a:extLst>
              <a:ext uri="{FF2B5EF4-FFF2-40B4-BE49-F238E27FC236}">
                <a16:creationId xmlns:a16="http://schemas.microsoft.com/office/drawing/2014/main" id="{85D897D9-8E2A-48E6-CC6F-CFD9F0A1E95C}"/>
              </a:ext>
            </a:extLst>
          </p:cNvPr>
          <p:cNvSpPr/>
          <p:nvPr/>
        </p:nvSpPr>
        <p:spPr>
          <a:xfrm>
            <a:off x="3641657" y="2220718"/>
            <a:ext cx="1006102" cy="1006102"/>
          </a:xfrm>
          <a:prstGeom prst="ellipse">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Rectangle 19">
            <a:extLst>
              <a:ext uri="{FF2B5EF4-FFF2-40B4-BE49-F238E27FC236}">
                <a16:creationId xmlns:a16="http://schemas.microsoft.com/office/drawing/2014/main" id="{BC7BC417-3BBE-014B-FAA2-4D49F6BBBE1A}"/>
              </a:ext>
            </a:extLst>
          </p:cNvPr>
          <p:cNvSpPr/>
          <p:nvPr/>
        </p:nvSpPr>
        <p:spPr>
          <a:xfrm>
            <a:off x="3999396" y="3111175"/>
            <a:ext cx="290623" cy="290623"/>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TextBox 5">
            <a:extLst>
              <a:ext uri="{FF2B5EF4-FFF2-40B4-BE49-F238E27FC236}">
                <a16:creationId xmlns:a16="http://schemas.microsoft.com/office/drawing/2014/main" id="{EA2C6E87-71A2-E11F-D062-19B5D3915225}"/>
              </a:ext>
            </a:extLst>
          </p:cNvPr>
          <p:cNvSpPr txBox="1"/>
          <p:nvPr/>
        </p:nvSpPr>
        <p:spPr>
          <a:xfrm>
            <a:off x="4858297" y="982741"/>
            <a:ext cx="1829584" cy="1938992"/>
          </a:xfrm>
          <a:prstGeom prst="rect">
            <a:avLst/>
          </a:prstGeom>
          <a:noFill/>
          <a:ln w="12700">
            <a:solidFill>
              <a:schemeClr val="tx1"/>
            </a:solidFill>
            <a:prstDash val="dash"/>
          </a:ln>
        </p:spPr>
        <p:txBody>
          <a:bodyPr wrap="square" rtlCol="0">
            <a:spAutoFit/>
          </a:bodyPr>
          <a:lstStyle/>
          <a:p>
            <a:pPr marL="273050" indent="-241300">
              <a:buAutoNum type="arabicPeriod"/>
            </a:pPr>
            <a:r>
              <a:rPr lang="en-GB" sz="1200" dirty="0">
                <a:latin typeface="Comic Sans MS" panose="030F0702030302020204" pitchFamily="66" charset="0"/>
              </a:rPr>
              <a:t>Me </a:t>
            </a:r>
            <a:r>
              <a:rPr lang="en-GB" sz="1200" dirty="0" err="1">
                <a:latin typeface="Comic Sans MS" panose="030F0702030302020204" pitchFamily="66" charset="0"/>
              </a:rPr>
              <a:t>ducho</a:t>
            </a:r>
            <a:endParaRPr lang="en-GB" sz="1200" dirty="0">
              <a:latin typeface="Comic Sans MS" panose="030F0702030302020204" pitchFamily="66" charset="0"/>
            </a:endParaRPr>
          </a:p>
          <a:p>
            <a:pPr marL="273050" indent="-241300">
              <a:buFontTx/>
              <a:buAutoNum type="arabicPeriod"/>
            </a:pPr>
            <a:r>
              <a:rPr lang="en-GB" sz="1200" dirty="0">
                <a:latin typeface="Comic Sans MS" panose="030F0702030302020204" pitchFamily="66" charset="0"/>
              </a:rPr>
              <a:t>Voy al </a:t>
            </a:r>
            <a:r>
              <a:rPr lang="en-GB" sz="1200" dirty="0" err="1">
                <a:latin typeface="Comic Sans MS" panose="030F0702030302020204" pitchFamily="66" charset="0"/>
              </a:rPr>
              <a:t>insti</a:t>
            </a:r>
            <a:endParaRPr lang="en-GB" sz="1200" dirty="0">
              <a:latin typeface="Comic Sans MS" panose="030F0702030302020204" pitchFamily="66" charset="0"/>
            </a:endParaRPr>
          </a:p>
          <a:p>
            <a:pPr marL="273050" indent="-241300">
              <a:buAutoNum type="arabicPeriod"/>
            </a:pPr>
            <a:r>
              <a:rPr lang="en-GB" sz="1200" dirty="0">
                <a:latin typeface="Comic Sans MS" panose="030F0702030302020204" pitchFamily="66" charset="0"/>
              </a:rPr>
              <a:t>Me visto</a:t>
            </a:r>
          </a:p>
          <a:p>
            <a:pPr marL="273050" indent="-241300">
              <a:buAutoNum type="arabicPeriod"/>
            </a:pPr>
            <a:r>
              <a:rPr lang="en-GB" sz="1200" dirty="0">
                <a:latin typeface="Comic Sans MS" panose="030F0702030302020204" pitchFamily="66" charset="0"/>
              </a:rPr>
              <a:t>Me </a:t>
            </a:r>
            <a:r>
              <a:rPr lang="en-GB" sz="1200" dirty="0" err="1">
                <a:latin typeface="Comic Sans MS" panose="030F0702030302020204" pitchFamily="66" charset="0"/>
              </a:rPr>
              <a:t>acuesto</a:t>
            </a:r>
            <a:endParaRPr lang="en-GB" sz="1200" dirty="0">
              <a:latin typeface="Comic Sans MS" panose="030F0702030302020204" pitchFamily="66" charset="0"/>
            </a:endParaRPr>
          </a:p>
          <a:p>
            <a:pPr marL="273050" indent="-241300">
              <a:buFontTx/>
              <a:buAutoNum type="arabicPeriod"/>
            </a:pPr>
            <a:r>
              <a:rPr lang="en-GB" sz="1200" dirty="0">
                <a:latin typeface="Comic Sans MS" panose="030F0702030302020204" pitchFamily="66" charset="0"/>
              </a:rPr>
              <a:t>Me </a:t>
            </a:r>
            <a:r>
              <a:rPr lang="en-GB" sz="1200" dirty="0" err="1">
                <a:latin typeface="Comic Sans MS" panose="030F0702030302020204" pitchFamily="66" charset="0"/>
              </a:rPr>
              <a:t>lavo</a:t>
            </a:r>
            <a:r>
              <a:rPr lang="en-GB" sz="1200" dirty="0">
                <a:latin typeface="Comic Sans MS" panose="030F0702030302020204" pitchFamily="66" charset="0"/>
              </a:rPr>
              <a:t> </a:t>
            </a:r>
            <a:r>
              <a:rPr lang="en-GB" sz="1200" dirty="0" err="1">
                <a:latin typeface="Comic Sans MS" panose="030F0702030302020204" pitchFamily="66" charset="0"/>
              </a:rPr>
              <a:t>los</a:t>
            </a:r>
            <a:r>
              <a:rPr lang="en-GB" sz="1200" dirty="0">
                <a:latin typeface="Comic Sans MS" panose="030F0702030302020204" pitchFamily="66" charset="0"/>
              </a:rPr>
              <a:t> </a:t>
            </a:r>
            <a:r>
              <a:rPr lang="en-GB" sz="1200" dirty="0" err="1">
                <a:latin typeface="Comic Sans MS" panose="030F0702030302020204" pitchFamily="66" charset="0"/>
              </a:rPr>
              <a:t>dientes</a:t>
            </a:r>
            <a:endParaRPr lang="en-GB" sz="1200" dirty="0">
              <a:latin typeface="Comic Sans MS" panose="030F0702030302020204" pitchFamily="66" charset="0"/>
            </a:endParaRPr>
          </a:p>
          <a:p>
            <a:pPr marL="273050" indent="-241300">
              <a:buAutoNum type="arabicPeriod"/>
            </a:pPr>
            <a:r>
              <a:rPr lang="en-GB" sz="1200" dirty="0" err="1">
                <a:latin typeface="Comic Sans MS" panose="030F0702030302020204" pitchFamily="66" charset="0"/>
              </a:rPr>
              <a:t>Desayuno</a:t>
            </a:r>
            <a:endParaRPr lang="en-GB" sz="1200" dirty="0">
              <a:latin typeface="Comic Sans MS" panose="030F0702030302020204" pitchFamily="66" charset="0"/>
            </a:endParaRPr>
          </a:p>
          <a:p>
            <a:pPr marL="273050" indent="-241300">
              <a:buAutoNum type="arabicPeriod"/>
            </a:pPr>
            <a:r>
              <a:rPr lang="en-GB" sz="1200" dirty="0" err="1">
                <a:latin typeface="Comic Sans MS" panose="030F0702030302020204" pitchFamily="66" charset="0"/>
              </a:rPr>
              <a:t>Ceno</a:t>
            </a:r>
            <a:r>
              <a:rPr lang="en-GB" sz="1200" dirty="0">
                <a:latin typeface="Comic Sans MS" panose="030F0702030302020204" pitchFamily="66" charset="0"/>
              </a:rPr>
              <a:t> carne</a:t>
            </a:r>
          </a:p>
          <a:p>
            <a:pPr marL="273050" indent="-241300">
              <a:buAutoNum type="arabicPeriod"/>
            </a:pPr>
            <a:r>
              <a:rPr lang="en-GB" sz="1200" dirty="0" err="1">
                <a:latin typeface="Comic Sans MS" panose="030F0702030302020204" pitchFamily="66" charset="0"/>
              </a:rPr>
              <a:t>Salgo</a:t>
            </a:r>
            <a:r>
              <a:rPr lang="en-GB" sz="1200" dirty="0">
                <a:latin typeface="Comic Sans MS" panose="030F0702030302020204" pitchFamily="66" charset="0"/>
              </a:rPr>
              <a:t> a </a:t>
            </a:r>
            <a:r>
              <a:rPr lang="en-GB" sz="1200" dirty="0" err="1">
                <a:latin typeface="Comic Sans MS" panose="030F0702030302020204" pitchFamily="66" charset="0"/>
              </a:rPr>
              <a:t>correr</a:t>
            </a:r>
            <a:endParaRPr lang="en-GB" sz="1200" dirty="0">
              <a:latin typeface="Comic Sans MS" panose="030F0702030302020204" pitchFamily="66" charset="0"/>
            </a:endParaRPr>
          </a:p>
          <a:p>
            <a:pPr marL="273050" indent="-241300">
              <a:buAutoNum type="arabicPeriod"/>
            </a:pPr>
            <a:r>
              <a:rPr lang="en-GB" sz="1200" dirty="0" err="1">
                <a:latin typeface="Comic Sans MS" panose="030F0702030302020204" pitchFamily="66" charset="0"/>
              </a:rPr>
              <a:t>Entreno</a:t>
            </a:r>
            <a:endParaRPr lang="en-GB" sz="1200" dirty="0">
              <a:latin typeface="Comic Sans MS" panose="030F0702030302020204" pitchFamily="66" charset="0"/>
            </a:endParaRPr>
          </a:p>
          <a:p>
            <a:pPr marL="273050" indent="-241300">
              <a:buFontTx/>
              <a:buAutoNum type="arabicPeriod"/>
            </a:pPr>
            <a:r>
              <a:rPr lang="en-GB" sz="1200" dirty="0">
                <a:latin typeface="Comic Sans MS" panose="030F0702030302020204" pitchFamily="66" charset="0"/>
              </a:rPr>
              <a:t>Me </a:t>
            </a:r>
            <a:r>
              <a:rPr lang="en-GB" sz="1200" dirty="0" err="1">
                <a:latin typeface="Comic Sans MS" panose="030F0702030302020204" pitchFamily="66" charset="0"/>
              </a:rPr>
              <a:t>despierto</a:t>
            </a:r>
            <a:endParaRPr lang="en-GB" sz="1200" dirty="0">
              <a:latin typeface="Comic Sans MS" panose="030F0702030302020204" pitchFamily="66" charset="0"/>
            </a:endParaRPr>
          </a:p>
        </p:txBody>
      </p:sp>
      <p:pic>
        <p:nvPicPr>
          <p:cNvPr id="25" name="Picture 24" descr="A white icon of a person holding a clock&#10;&#10;Description automatically generated">
            <a:extLst>
              <a:ext uri="{FF2B5EF4-FFF2-40B4-BE49-F238E27FC236}">
                <a16:creationId xmlns:a16="http://schemas.microsoft.com/office/drawing/2014/main" id="{22DF4CAB-660B-C6ED-9233-F69240E035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61627" y="2337397"/>
            <a:ext cx="764221" cy="764221"/>
          </a:xfrm>
          <a:prstGeom prst="rect">
            <a:avLst/>
          </a:prstGeom>
        </p:spPr>
      </p:pic>
      <p:pic>
        <p:nvPicPr>
          <p:cNvPr id="27" name="Picture 26" descr="A cartoon of a person eating&#10;&#10;Description automatically generated">
            <a:extLst>
              <a:ext uri="{FF2B5EF4-FFF2-40B4-BE49-F238E27FC236}">
                <a16:creationId xmlns:a16="http://schemas.microsoft.com/office/drawing/2014/main" id="{8CDA328E-D768-2949-E683-65A8E11590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4040" y="1058914"/>
            <a:ext cx="704346" cy="704346"/>
          </a:xfrm>
          <a:prstGeom prst="rect">
            <a:avLst/>
          </a:prstGeom>
        </p:spPr>
      </p:pic>
      <p:pic>
        <p:nvPicPr>
          <p:cNvPr id="29" name="Picture 28" descr="A white cartoon of a person taking a shower&#10;&#10;Description automatically generated">
            <a:extLst>
              <a:ext uri="{FF2B5EF4-FFF2-40B4-BE49-F238E27FC236}">
                <a16:creationId xmlns:a16="http://schemas.microsoft.com/office/drawing/2014/main" id="{B7FE90A8-6D12-85C0-6012-4AA807CCF6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2999" y="1006407"/>
            <a:ext cx="795228" cy="795228"/>
          </a:xfrm>
          <a:prstGeom prst="rect">
            <a:avLst/>
          </a:prstGeom>
        </p:spPr>
      </p:pic>
      <p:pic>
        <p:nvPicPr>
          <p:cNvPr id="31" name="Picture 30" descr="A person with their arms up&#10;&#10;Description automatically generated">
            <a:extLst>
              <a:ext uri="{FF2B5EF4-FFF2-40B4-BE49-F238E27FC236}">
                <a16:creationId xmlns:a16="http://schemas.microsoft.com/office/drawing/2014/main" id="{9E0BE96E-B993-C167-47B1-E6550EBFB73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15590" y="2364149"/>
            <a:ext cx="681246" cy="681246"/>
          </a:xfrm>
          <a:prstGeom prst="rect">
            <a:avLst/>
          </a:prstGeom>
        </p:spPr>
      </p:pic>
      <p:pic>
        <p:nvPicPr>
          <p:cNvPr id="33" name="Picture 32" descr="A cartoon of a child sleeping&#10;&#10;Description automatically generated">
            <a:extLst>
              <a:ext uri="{FF2B5EF4-FFF2-40B4-BE49-F238E27FC236}">
                <a16:creationId xmlns:a16="http://schemas.microsoft.com/office/drawing/2014/main" id="{0E3D0B5F-ACF0-249F-B548-0B8412DEA2B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707763" y="1079938"/>
            <a:ext cx="676724" cy="676724"/>
          </a:xfrm>
          <a:prstGeom prst="rect">
            <a:avLst/>
          </a:prstGeom>
        </p:spPr>
      </p:pic>
      <p:pic>
        <p:nvPicPr>
          <p:cNvPr id="35" name="Picture 34" descr="A bowl of cereal with a spoon&#10;&#10;Description automatically generated">
            <a:extLst>
              <a:ext uri="{FF2B5EF4-FFF2-40B4-BE49-F238E27FC236}">
                <a16:creationId xmlns:a16="http://schemas.microsoft.com/office/drawing/2014/main" id="{65606DF0-8F7B-92C3-BC42-4D5B028DF80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96165" y="1107998"/>
            <a:ext cx="660305" cy="660305"/>
          </a:xfrm>
          <a:prstGeom prst="rect">
            <a:avLst/>
          </a:prstGeom>
        </p:spPr>
      </p:pic>
      <p:pic>
        <p:nvPicPr>
          <p:cNvPr id="37" name="Picture 36" descr="A logo of a sandwich&#10;&#10;Description automatically generated">
            <a:extLst>
              <a:ext uri="{FF2B5EF4-FFF2-40B4-BE49-F238E27FC236}">
                <a16:creationId xmlns:a16="http://schemas.microsoft.com/office/drawing/2014/main" id="{C854BA39-7D1B-8B72-93C4-3C6FFFAEE08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61043" y="2367695"/>
            <a:ext cx="696294" cy="696294"/>
          </a:xfrm>
          <a:prstGeom prst="rect">
            <a:avLst/>
          </a:prstGeom>
        </p:spPr>
      </p:pic>
      <p:pic>
        <p:nvPicPr>
          <p:cNvPr id="39" name="Picture 38" descr="A white and blue logo with a shoe&#10;&#10;Description automatically generated with medium confidence">
            <a:extLst>
              <a:ext uri="{FF2B5EF4-FFF2-40B4-BE49-F238E27FC236}">
                <a16:creationId xmlns:a16="http://schemas.microsoft.com/office/drawing/2014/main" id="{2185A364-9CDE-95EF-003F-66D3A27933E3}"/>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615497" y="2328708"/>
            <a:ext cx="749095" cy="749095"/>
          </a:xfrm>
          <a:prstGeom prst="rect">
            <a:avLst/>
          </a:prstGeom>
        </p:spPr>
      </p:pic>
      <p:sp>
        <p:nvSpPr>
          <p:cNvPr id="44" name="Título 1">
            <a:extLst>
              <a:ext uri="{FF2B5EF4-FFF2-40B4-BE49-F238E27FC236}">
                <a16:creationId xmlns:a16="http://schemas.microsoft.com/office/drawing/2014/main" id="{AAC5B46C-E9FE-CB2F-F3AD-E41F23F1D971}"/>
              </a:ext>
            </a:extLst>
          </p:cNvPr>
          <p:cNvSpPr txBox="1">
            <a:spLocks/>
          </p:cNvSpPr>
          <p:nvPr/>
        </p:nvSpPr>
        <p:spPr>
          <a:xfrm>
            <a:off x="-851" y="3834243"/>
            <a:ext cx="6865951" cy="243394"/>
          </a:xfrm>
          <a:prstGeom prst="rect">
            <a:avLst/>
          </a:prstGeom>
        </p:spPr>
        <p:txBody>
          <a:bodyPr vert="horz" lIns="91439" tIns="45720" rIns="91439" bIns="45720" rtlCol="0" anchor="b">
            <a:normAutofit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dirty="0">
                <a:latin typeface="Comic Sans MS" panose="030F0702030302020204" pitchFamily="66" charset="0"/>
              </a:rPr>
              <a:t>1. </a:t>
            </a:r>
            <a:r>
              <a:rPr lang="es-ES" sz="1200" dirty="0" err="1">
                <a:latin typeface="Comic Sans MS" panose="030F0702030302020204" pitchFamily="66" charset="0"/>
              </a:rPr>
              <a:t>Every</a:t>
            </a:r>
            <a:r>
              <a:rPr lang="es-ES" sz="1200" dirty="0">
                <a:latin typeface="Comic Sans MS" panose="030F0702030302020204" pitchFamily="66" charset="0"/>
              </a:rPr>
              <a:t> </a:t>
            </a:r>
            <a:r>
              <a:rPr lang="es-ES" sz="1200" dirty="0" err="1">
                <a:latin typeface="Comic Sans MS" panose="030F0702030302020204" pitchFamily="66" charset="0"/>
              </a:rPr>
              <a:t>day</a:t>
            </a:r>
            <a:r>
              <a:rPr lang="es-ES" sz="1200" dirty="0">
                <a:latin typeface="Comic Sans MS" panose="030F0702030302020204" pitchFamily="66" charset="0"/>
              </a:rPr>
              <a:t> I </a:t>
            </a:r>
            <a:r>
              <a:rPr lang="es-ES" sz="1200" dirty="0" err="1">
                <a:latin typeface="Comic Sans MS" panose="030F0702030302020204" pitchFamily="66" charset="0"/>
              </a:rPr>
              <a:t>wake</a:t>
            </a:r>
            <a:r>
              <a:rPr lang="es-ES" sz="1200" dirty="0">
                <a:latin typeface="Comic Sans MS" panose="030F0702030302020204" pitchFamily="66" charset="0"/>
              </a:rPr>
              <a:t> up very </a:t>
            </a:r>
            <a:r>
              <a:rPr lang="es-ES" sz="1200" dirty="0" err="1">
                <a:latin typeface="Comic Sans MS" panose="030F0702030302020204" pitchFamily="66" charset="0"/>
              </a:rPr>
              <a:t>early</a:t>
            </a:r>
            <a:r>
              <a:rPr lang="es-ES" sz="1200" dirty="0">
                <a:latin typeface="Comic Sans MS" panose="030F0702030302020204" pitchFamily="66" charset="0"/>
              </a:rPr>
              <a:t> </a:t>
            </a:r>
            <a:r>
              <a:rPr lang="es-ES" sz="1200" dirty="0" err="1">
                <a:latin typeface="Comic Sans MS" panose="030F0702030302020204" pitchFamily="66" charset="0"/>
              </a:rPr>
              <a:t>but</a:t>
            </a:r>
            <a:r>
              <a:rPr lang="es-ES" sz="1200" dirty="0">
                <a:latin typeface="Comic Sans MS" panose="030F0702030302020204" pitchFamily="66" charset="0"/>
              </a:rPr>
              <a:t> at the </a:t>
            </a:r>
            <a:r>
              <a:rPr lang="es-ES" sz="1200" dirty="0" err="1">
                <a:latin typeface="Comic Sans MS" panose="030F0702030302020204" pitchFamily="66" charset="0"/>
              </a:rPr>
              <a:t>weekends</a:t>
            </a:r>
            <a:r>
              <a:rPr lang="es-ES" sz="1200" dirty="0">
                <a:latin typeface="Comic Sans MS" panose="030F0702030302020204" pitchFamily="66" charset="0"/>
              </a:rPr>
              <a:t> I </a:t>
            </a:r>
            <a:r>
              <a:rPr lang="es-ES" sz="1200" dirty="0" err="1">
                <a:latin typeface="Comic Sans MS" panose="030F0702030302020204" pitchFamily="66" charset="0"/>
              </a:rPr>
              <a:t>wake</a:t>
            </a:r>
            <a:r>
              <a:rPr lang="es-ES" sz="1200" dirty="0">
                <a:latin typeface="Comic Sans MS" panose="030F0702030302020204" pitchFamily="66" charset="0"/>
              </a:rPr>
              <a:t> up late.</a:t>
            </a:r>
          </a:p>
        </p:txBody>
      </p:sp>
      <p:graphicFrame>
        <p:nvGraphicFramePr>
          <p:cNvPr id="48" name="Tabla 17">
            <a:extLst>
              <a:ext uri="{FF2B5EF4-FFF2-40B4-BE49-F238E27FC236}">
                <a16:creationId xmlns:a16="http://schemas.microsoft.com/office/drawing/2014/main" id="{FD73CF29-0BB4-6684-9D81-5C1A43E858C3}"/>
              </a:ext>
            </a:extLst>
          </p:cNvPr>
          <p:cNvGraphicFramePr>
            <a:graphicFrameLocks noGrp="1"/>
          </p:cNvGraphicFramePr>
          <p:nvPr>
            <p:extLst>
              <p:ext uri="{D42A27DB-BD31-4B8C-83A1-F6EECF244321}">
                <p14:modId xmlns:p14="http://schemas.microsoft.com/office/powerpoint/2010/main" val="3621951146"/>
              </p:ext>
            </p:extLst>
          </p:nvPr>
        </p:nvGraphicFramePr>
        <p:xfrm>
          <a:off x="179742" y="4098685"/>
          <a:ext cx="6530150" cy="243840"/>
        </p:xfrm>
        <a:graphic>
          <a:graphicData uri="http://schemas.openxmlformats.org/drawingml/2006/table">
            <a:tbl>
              <a:tblPr firstRow="1" bandRow="1">
                <a:tableStyleId>{5940675A-B579-460E-94D1-54222C63F5DA}</a:tableStyleId>
              </a:tblPr>
              <a:tblGrid>
                <a:gridCol w="210650">
                  <a:extLst>
                    <a:ext uri="{9D8B030D-6E8A-4147-A177-3AD203B41FA5}">
                      <a16:colId xmlns:a16="http://schemas.microsoft.com/office/drawing/2014/main" val="1041409631"/>
                    </a:ext>
                  </a:extLst>
                </a:gridCol>
                <a:gridCol w="210650">
                  <a:extLst>
                    <a:ext uri="{9D8B030D-6E8A-4147-A177-3AD203B41FA5}">
                      <a16:colId xmlns:a16="http://schemas.microsoft.com/office/drawing/2014/main" val="4005067553"/>
                    </a:ext>
                  </a:extLst>
                </a:gridCol>
                <a:gridCol w="210650">
                  <a:extLst>
                    <a:ext uri="{9D8B030D-6E8A-4147-A177-3AD203B41FA5}">
                      <a16:colId xmlns:a16="http://schemas.microsoft.com/office/drawing/2014/main" val="748900535"/>
                    </a:ext>
                  </a:extLst>
                </a:gridCol>
                <a:gridCol w="210650">
                  <a:extLst>
                    <a:ext uri="{9D8B030D-6E8A-4147-A177-3AD203B41FA5}">
                      <a16:colId xmlns:a16="http://schemas.microsoft.com/office/drawing/2014/main" val="3930135078"/>
                    </a:ext>
                  </a:extLst>
                </a:gridCol>
                <a:gridCol w="210650">
                  <a:extLst>
                    <a:ext uri="{9D8B030D-6E8A-4147-A177-3AD203B41FA5}">
                      <a16:colId xmlns:a16="http://schemas.microsoft.com/office/drawing/2014/main" val="2817853586"/>
                    </a:ext>
                  </a:extLst>
                </a:gridCol>
                <a:gridCol w="210650">
                  <a:extLst>
                    <a:ext uri="{9D8B030D-6E8A-4147-A177-3AD203B41FA5}">
                      <a16:colId xmlns:a16="http://schemas.microsoft.com/office/drawing/2014/main" val="3048229123"/>
                    </a:ext>
                  </a:extLst>
                </a:gridCol>
                <a:gridCol w="210650">
                  <a:extLst>
                    <a:ext uri="{9D8B030D-6E8A-4147-A177-3AD203B41FA5}">
                      <a16:colId xmlns:a16="http://schemas.microsoft.com/office/drawing/2014/main" val="1909252854"/>
                    </a:ext>
                  </a:extLst>
                </a:gridCol>
                <a:gridCol w="210650">
                  <a:extLst>
                    <a:ext uri="{9D8B030D-6E8A-4147-A177-3AD203B41FA5}">
                      <a16:colId xmlns:a16="http://schemas.microsoft.com/office/drawing/2014/main" val="2918957604"/>
                    </a:ext>
                  </a:extLst>
                </a:gridCol>
                <a:gridCol w="210650">
                  <a:extLst>
                    <a:ext uri="{9D8B030D-6E8A-4147-A177-3AD203B41FA5}">
                      <a16:colId xmlns:a16="http://schemas.microsoft.com/office/drawing/2014/main" val="1798272952"/>
                    </a:ext>
                  </a:extLst>
                </a:gridCol>
                <a:gridCol w="210650">
                  <a:extLst>
                    <a:ext uri="{9D8B030D-6E8A-4147-A177-3AD203B41FA5}">
                      <a16:colId xmlns:a16="http://schemas.microsoft.com/office/drawing/2014/main" val="1131571603"/>
                    </a:ext>
                  </a:extLst>
                </a:gridCol>
                <a:gridCol w="210650">
                  <a:extLst>
                    <a:ext uri="{9D8B030D-6E8A-4147-A177-3AD203B41FA5}">
                      <a16:colId xmlns:a16="http://schemas.microsoft.com/office/drawing/2014/main" val="749121857"/>
                    </a:ext>
                  </a:extLst>
                </a:gridCol>
                <a:gridCol w="210650">
                  <a:extLst>
                    <a:ext uri="{9D8B030D-6E8A-4147-A177-3AD203B41FA5}">
                      <a16:colId xmlns:a16="http://schemas.microsoft.com/office/drawing/2014/main" val="1144858685"/>
                    </a:ext>
                  </a:extLst>
                </a:gridCol>
                <a:gridCol w="210650">
                  <a:extLst>
                    <a:ext uri="{9D8B030D-6E8A-4147-A177-3AD203B41FA5}">
                      <a16:colId xmlns:a16="http://schemas.microsoft.com/office/drawing/2014/main" val="1416539519"/>
                    </a:ext>
                  </a:extLst>
                </a:gridCol>
                <a:gridCol w="210650">
                  <a:extLst>
                    <a:ext uri="{9D8B030D-6E8A-4147-A177-3AD203B41FA5}">
                      <a16:colId xmlns:a16="http://schemas.microsoft.com/office/drawing/2014/main" val="4279252194"/>
                    </a:ext>
                  </a:extLst>
                </a:gridCol>
                <a:gridCol w="210650">
                  <a:extLst>
                    <a:ext uri="{9D8B030D-6E8A-4147-A177-3AD203B41FA5}">
                      <a16:colId xmlns:a16="http://schemas.microsoft.com/office/drawing/2014/main" val="599404795"/>
                    </a:ext>
                  </a:extLst>
                </a:gridCol>
                <a:gridCol w="210650">
                  <a:extLst>
                    <a:ext uri="{9D8B030D-6E8A-4147-A177-3AD203B41FA5}">
                      <a16:colId xmlns:a16="http://schemas.microsoft.com/office/drawing/2014/main" val="2212838462"/>
                    </a:ext>
                  </a:extLst>
                </a:gridCol>
                <a:gridCol w="210650">
                  <a:extLst>
                    <a:ext uri="{9D8B030D-6E8A-4147-A177-3AD203B41FA5}">
                      <a16:colId xmlns:a16="http://schemas.microsoft.com/office/drawing/2014/main" val="4218432749"/>
                    </a:ext>
                  </a:extLst>
                </a:gridCol>
                <a:gridCol w="210650">
                  <a:extLst>
                    <a:ext uri="{9D8B030D-6E8A-4147-A177-3AD203B41FA5}">
                      <a16:colId xmlns:a16="http://schemas.microsoft.com/office/drawing/2014/main" val="792344640"/>
                    </a:ext>
                  </a:extLst>
                </a:gridCol>
                <a:gridCol w="210650">
                  <a:extLst>
                    <a:ext uri="{9D8B030D-6E8A-4147-A177-3AD203B41FA5}">
                      <a16:colId xmlns:a16="http://schemas.microsoft.com/office/drawing/2014/main" val="3291630252"/>
                    </a:ext>
                  </a:extLst>
                </a:gridCol>
                <a:gridCol w="210650">
                  <a:extLst>
                    <a:ext uri="{9D8B030D-6E8A-4147-A177-3AD203B41FA5}">
                      <a16:colId xmlns:a16="http://schemas.microsoft.com/office/drawing/2014/main" val="1394265569"/>
                    </a:ext>
                  </a:extLst>
                </a:gridCol>
                <a:gridCol w="210650">
                  <a:extLst>
                    <a:ext uri="{9D8B030D-6E8A-4147-A177-3AD203B41FA5}">
                      <a16:colId xmlns:a16="http://schemas.microsoft.com/office/drawing/2014/main" val="2845071765"/>
                    </a:ext>
                  </a:extLst>
                </a:gridCol>
                <a:gridCol w="210650">
                  <a:extLst>
                    <a:ext uri="{9D8B030D-6E8A-4147-A177-3AD203B41FA5}">
                      <a16:colId xmlns:a16="http://schemas.microsoft.com/office/drawing/2014/main" val="726510756"/>
                    </a:ext>
                  </a:extLst>
                </a:gridCol>
                <a:gridCol w="210650">
                  <a:extLst>
                    <a:ext uri="{9D8B030D-6E8A-4147-A177-3AD203B41FA5}">
                      <a16:colId xmlns:a16="http://schemas.microsoft.com/office/drawing/2014/main" val="77903156"/>
                    </a:ext>
                  </a:extLst>
                </a:gridCol>
                <a:gridCol w="210650">
                  <a:extLst>
                    <a:ext uri="{9D8B030D-6E8A-4147-A177-3AD203B41FA5}">
                      <a16:colId xmlns:a16="http://schemas.microsoft.com/office/drawing/2014/main" val="1174270755"/>
                    </a:ext>
                  </a:extLst>
                </a:gridCol>
                <a:gridCol w="210650">
                  <a:extLst>
                    <a:ext uri="{9D8B030D-6E8A-4147-A177-3AD203B41FA5}">
                      <a16:colId xmlns:a16="http://schemas.microsoft.com/office/drawing/2014/main" val="321075101"/>
                    </a:ext>
                  </a:extLst>
                </a:gridCol>
                <a:gridCol w="210650">
                  <a:extLst>
                    <a:ext uri="{9D8B030D-6E8A-4147-A177-3AD203B41FA5}">
                      <a16:colId xmlns:a16="http://schemas.microsoft.com/office/drawing/2014/main" val="91738975"/>
                    </a:ext>
                  </a:extLst>
                </a:gridCol>
                <a:gridCol w="210650">
                  <a:extLst>
                    <a:ext uri="{9D8B030D-6E8A-4147-A177-3AD203B41FA5}">
                      <a16:colId xmlns:a16="http://schemas.microsoft.com/office/drawing/2014/main" val="2233402255"/>
                    </a:ext>
                  </a:extLst>
                </a:gridCol>
                <a:gridCol w="210650">
                  <a:extLst>
                    <a:ext uri="{9D8B030D-6E8A-4147-A177-3AD203B41FA5}">
                      <a16:colId xmlns:a16="http://schemas.microsoft.com/office/drawing/2014/main" val="518096488"/>
                    </a:ext>
                  </a:extLst>
                </a:gridCol>
                <a:gridCol w="210650">
                  <a:extLst>
                    <a:ext uri="{9D8B030D-6E8A-4147-A177-3AD203B41FA5}">
                      <a16:colId xmlns:a16="http://schemas.microsoft.com/office/drawing/2014/main" val="2426727824"/>
                    </a:ext>
                  </a:extLst>
                </a:gridCol>
                <a:gridCol w="210650">
                  <a:extLst>
                    <a:ext uri="{9D8B030D-6E8A-4147-A177-3AD203B41FA5}">
                      <a16:colId xmlns:a16="http://schemas.microsoft.com/office/drawing/2014/main" val="4250551537"/>
                    </a:ext>
                  </a:extLst>
                </a:gridCol>
                <a:gridCol w="210650">
                  <a:extLst>
                    <a:ext uri="{9D8B030D-6E8A-4147-A177-3AD203B41FA5}">
                      <a16:colId xmlns:a16="http://schemas.microsoft.com/office/drawing/2014/main" val="3987351450"/>
                    </a:ext>
                  </a:extLst>
                </a:gridCol>
              </a:tblGrid>
              <a:tr h="0">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extLst>
                  <a:ext uri="{0D108BD9-81ED-4DB2-BD59-A6C34878D82A}">
                    <a16:rowId xmlns:a16="http://schemas.microsoft.com/office/drawing/2014/main" val="2116292838"/>
                  </a:ext>
                </a:extLst>
              </a:tr>
            </a:tbl>
          </a:graphicData>
        </a:graphic>
      </p:graphicFrame>
      <p:graphicFrame>
        <p:nvGraphicFramePr>
          <p:cNvPr id="50" name="Tabla 17">
            <a:extLst>
              <a:ext uri="{FF2B5EF4-FFF2-40B4-BE49-F238E27FC236}">
                <a16:creationId xmlns:a16="http://schemas.microsoft.com/office/drawing/2014/main" id="{1F839E0A-3AA4-C4CE-1EA0-18526F3D8676}"/>
              </a:ext>
            </a:extLst>
          </p:cNvPr>
          <p:cNvGraphicFramePr>
            <a:graphicFrameLocks noGrp="1"/>
          </p:cNvGraphicFramePr>
          <p:nvPr>
            <p:extLst>
              <p:ext uri="{D42A27DB-BD31-4B8C-83A1-F6EECF244321}">
                <p14:modId xmlns:p14="http://schemas.microsoft.com/office/powerpoint/2010/main" val="3633587635"/>
              </p:ext>
            </p:extLst>
          </p:nvPr>
        </p:nvGraphicFramePr>
        <p:xfrm>
          <a:off x="179741" y="4428281"/>
          <a:ext cx="5476900" cy="243840"/>
        </p:xfrm>
        <a:graphic>
          <a:graphicData uri="http://schemas.openxmlformats.org/drawingml/2006/table">
            <a:tbl>
              <a:tblPr firstRow="1" bandRow="1">
                <a:tableStyleId>{5940675A-B579-460E-94D1-54222C63F5DA}</a:tableStyleId>
              </a:tblPr>
              <a:tblGrid>
                <a:gridCol w="210650">
                  <a:extLst>
                    <a:ext uri="{9D8B030D-6E8A-4147-A177-3AD203B41FA5}">
                      <a16:colId xmlns:a16="http://schemas.microsoft.com/office/drawing/2014/main" val="1041409631"/>
                    </a:ext>
                  </a:extLst>
                </a:gridCol>
                <a:gridCol w="210650">
                  <a:extLst>
                    <a:ext uri="{9D8B030D-6E8A-4147-A177-3AD203B41FA5}">
                      <a16:colId xmlns:a16="http://schemas.microsoft.com/office/drawing/2014/main" val="4005067553"/>
                    </a:ext>
                  </a:extLst>
                </a:gridCol>
                <a:gridCol w="210650">
                  <a:extLst>
                    <a:ext uri="{9D8B030D-6E8A-4147-A177-3AD203B41FA5}">
                      <a16:colId xmlns:a16="http://schemas.microsoft.com/office/drawing/2014/main" val="748900535"/>
                    </a:ext>
                  </a:extLst>
                </a:gridCol>
                <a:gridCol w="210650">
                  <a:extLst>
                    <a:ext uri="{9D8B030D-6E8A-4147-A177-3AD203B41FA5}">
                      <a16:colId xmlns:a16="http://schemas.microsoft.com/office/drawing/2014/main" val="3930135078"/>
                    </a:ext>
                  </a:extLst>
                </a:gridCol>
                <a:gridCol w="210650">
                  <a:extLst>
                    <a:ext uri="{9D8B030D-6E8A-4147-A177-3AD203B41FA5}">
                      <a16:colId xmlns:a16="http://schemas.microsoft.com/office/drawing/2014/main" val="2817853586"/>
                    </a:ext>
                  </a:extLst>
                </a:gridCol>
                <a:gridCol w="210650">
                  <a:extLst>
                    <a:ext uri="{9D8B030D-6E8A-4147-A177-3AD203B41FA5}">
                      <a16:colId xmlns:a16="http://schemas.microsoft.com/office/drawing/2014/main" val="3048229123"/>
                    </a:ext>
                  </a:extLst>
                </a:gridCol>
                <a:gridCol w="210650">
                  <a:extLst>
                    <a:ext uri="{9D8B030D-6E8A-4147-A177-3AD203B41FA5}">
                      <a16:colId xmlns:a16="http://schemas.microsoft.com/office/drawing/2014/main" val="1909252854"/>
                    </a:ext>
                  </a:extLst>
                </a:gridCol>
                <a:gridCol w="210650">
                  <a:extLst>
                    <a:ext uri="{9D8B030D-6E8A-4147-A177-3AD203B41FA5}">
                      <a16:colId xmlns:a16="http://schemas.microsoft.com/office/drawing/2014/main" val="2918957604"/>
                    </a:ext>
                  </a:extLst>
                </a:gridCol>
                <a:gridCol w="210650">
                  <a:extLst>
                    <a:ext uri="{9D8B030D-6E8A-4147-A177-3AD203B41FA5}">
                      <a16:colId xmlns:a16="http://schemas.microsoft.com/office/drawing/2014/main" val="1798272952"/>
                    </a:ext>
                  </a:extLst>
                </a:gridCol>
                <a:gridCol w="210650">
                  <a:extLst>
                    <a:ext uri="{9D8B030D-6E8A-4147-A177-3AD203B41FA5}">
                      <a16:colId xmlns:a16="http://schemas.microsoft.com/office/drawing/2014/main" val="1131571603"/>
                    </a:ext>
                  </a:extLst>
                </a:gridCol>
                <a:gridCol w="210650">
                  <a:extLst>
                    <a:ext uri="{9D8B030D-6E8A-4147-A177-3AD203B41FA5}">
                      <a16:colId xmlns:a16="http://schemas.microsoft.com/office/drawing/2014/main" val="749121857"/>
                    </a:ext>
                  </a:extLst>
                </a:gridCol>
                <a:gridCol w="210650">
                  <a:extLst>
                    <a:ext uri="{9D8B030D-6E8A-4147-A177-3AD203B41FA5}">
                      <a16:colId xmlns:a16="http://schemas.microsoft.com/office/drawing/2014/main" val="1144858685"/>
                    </a:ext>
                  </a:extLst>
                </a:gridCol>
                <a:gridCol w="210650">
                  <a:extLst>
                    <a:ext uri="{9D8B030D-6E8A-4147-A177-3AD203B41FA5}">
                      <a16:colId xmlns:a16="http://schemas.microsoft.com/office/drawing/2014/main" val="1416539519"/>
                    </a:ext>
                  </a:extLst>
                </a:gridCol>
                <a:gridCol w="210650">
                  <a:extLst>
                    <a:ext uri="{9D8B030D-6E8A-4147-A177-3AD203B41FA5}">
                      <a16:colId xmlns:a16="http://schemas.microsoft.com/office/drawing/2014/main" val="4279252194"/>
                    </a:ext>
                  </a:extLst>
                </a:gridCol>
                <a:gridCol w="210650">
                  <a:extLst>
                    <a:ext uri="{9D8B030D-6E8A-4147-A177-3AD203B41FA5}">
                      <a16:colId xmlns:a16="http://schemas.microsoft.com/office/drawing/2014/main" val="599404795"/>
                    </a:ext>
                  </a:extLst>
                </a:gridCol>
                <a:gridCol w="210650">
                  <a:extLst>
                    <a:ext uri="{9D8B030D-6E8A-4147-A177-3AD203B41FA5}">
                      <a16:colId xmlns:a16="http://schemas.microsoft.com/office/drawing/2014/main" val="2212838462"/>
                    </a:ext>
                  </a:extLst>
                </a:gridCol>
                <a:gridCol w="210650">
                  <a:extLst>
                    <a:ext uri="{9D8B030D-6E8A-4147-A177-3AD203B41FA5}">
                      <a16:colId xmlns:a16="http://schemas.microsoft.com/office/drawing/2014/main" val="4218432749"/>
                    </a:ext>
                  </a:extLst>
                </a:gridCol>
                <a:gridCol w="210650">
                  <a:extLst>
                    <a:ext uri="{9D8B030D-6E8A-4147-A177-3AD203B41FA5}">
                      <a16:colId xmlns:a16="http://schemas.microsoft.com/office/drawing/2014/main" val="792344640"/>
                    </a:ext>
                  </a:extLst>
                </a:gridCol>
                <a:gridCol w="210650">
                  <a:extLst>
                    <a:ext uri="{9D8B030D-6E8A-4147-A177-3AD203B41FA5}">
                      <a16:colId xmlns:a16="http://schemas.microsoft.com/office/drawing/2014/main" val="3291630252"/>
                    </a:ext>
                  </a:extLst>
                </a:gridCol>
                <a:gridCol w="210650">
                  <a:extLst>
                    <a:ext uri="{9D8B030D-6E8A-4147-A177-3AD203B41FA5}">
                      <a16:colId xmlns:a16="http://schemas.microsoft.com/office/drawing/2014/main" val="1394265569"/>
                    </a:ext>
                  </a:extLst>
                </a:gridCol>
                <a:gridCol w="210650">
                  <a:extLst>
                    <a:ext uri="{9D8B030D-6E8A-4147-A177-3AD203B41FA5}">
                      <a16:colId xmlns:a16="http://schemas.microsoft.com/office/drawing/2014/main" val="2845071765"/>
                    </a:ext>
                  </a:extLst>
                </a:gridCol>
                <a:gridCol w="210650">
                  <a:extLst>
                    <a:ext uri="{9D8B030D-6E8A-4147-A177-3AD203B41FA5}">
                      <a16:colId xmlns:a16="http://schemas.microsoft.com/office/drawing/2014/main" val="726510756"/>
                    </a:ext>
                  </a:extLst>
                </a:gridCol>
                <a:gridCol w="210650">
                  <a:extLst>
                    <a:ext uri="{9D8B030D-6E8A-4147-A177-3AD203B41FA5}">
                      <a16:colId xmlns:a16="http://schemas.microsoft.com/office/drawing/2014/main" val="77903156"/>
                    </a:ext>
                  </a:extLst>
                </a:gridCol>
                <a:gridCol w="210650">
                  <a:extLst>
                    <a:ext uri="{9D8B030D-6E8A-4147-A177-3AD203B41FA5}">
                      <a16:colId xmlns:a16="http://schemas.microsoft.com/office/drawing/2014/main" val="1174270755"/>
                    </a:ext>
                  </a:extLst>
                </a:gridCol>
                <a:gridCol w="210650">
                  <a:extLst>
                    <a:ext uri="{9D8B030D-6E8A-4147-A177-3AD203B41FA5}">
                      <a16:colId xmlns:a16="http://schemas.microsoft.com/office/drawing/2014/main" val="321075101"/>
                    </a:ext>
                  </a:extLst>
                </a:gridCol>
                <a:gridCol w="210650">
                  <a:extLst>
                    <a:ext uri="{9D8B030D-6E8A-4147-A177-3AD203B41FA5}">
                      <a16:colId xmlns:a16="http://schemas.microsoft.com/office/drawing/2014/main" val="2369065485"/>
                    </a:ext>
                  </a:extLst>
                </a:gridCol>
              </a:tblGrid>
              <a:tr h="0">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extLst>
                  <a:ext uri="{0D108BD9-81ED-4DB2-BD59-A6C34878D82A}">
                    <a16:rowId xmlns:a16="http://schemas.microsoft.com/office/drawing/2014/main" val="2116292838"/>
                  </a:ext>
                </a:extLst>
              </a:tr>
            </a:tbl>
          </a:graphicData>
        </a:graphic>
      </p:graphicFrame>
      <p:graphicFrame>
        <p:nvGraphicFramePr>
          <p:cNvPr id="51" name="Tabla 17">
            <a:extLst>
              <a:ext uri="{FF2B5EF4-FFF2-40B4-BE49-F238E27FC236}">
                <a16:creationId xmlns:a16="http://schemas.microsoft.com/office/drawing/2014/main" id="{9CA3007A-9BC4-E9AD-827D-5B3DA7595165}"/>
              </a:ext>
            </a:extLst>
          </p:cNvPr>
          <p:cNvGraphicFramePr>
            <a:graphicFrameLocks noGrp="1"/>
          </p:cNvGraphicFramePr>
          <p:nvPr>
            <p:extLst>
              <p:ext uri="{D42A27DB-BD31-4B8C-83A1-F6EECF244321}">
                <p14:modId xmlns:p14="http://schemas.microsoft.com/office/powerpoint/2010/main" val="562828969"/>
              </p:ext>
            </p:extLst>
          </p:nvPr>
        </p:nvGraphicFramePr>
        <p:xfrm>
          <a:off x="174244" y="4759445"/>
          <a:ext cx="5441800" cy="243840"/>
        </p:xfrm>
        <a:graphic>
          <a:graphicData uri="http://schemas.openxmlformats.org/drawingml/2006/table">
            <a:tbl>
              <a:tblPr firstRow="1" bandRow="1">
                <a:tableStyleId>{5940675A-B579-460E-94D1-54222C63F5DA}</a:tableStyleId>
              </a:tblPr>
              <a:tblGrid>
                <a:gridCol w="217672">
                  <a:extLst>
                    <a:ext uri="{9D8B030D-6E8A-4147-A177-3AD203B41FA5}">
                      <a16:colId xmlns:a16="http://schemas.microsoft.com/office/drawing/2014/main" val="1041409631"/>
                    </a:ext>
                  </a:extLst>
                </a:gridCol>
                <a:gridCol w="217672">
                  <a:extLst>
                    <a:ext uri="{9D8B030D-6E8A-4147-A177-3AD203B41FA5}">
                      <a16:colId xmlns:a16="http://schemas.microsoft.com/office/drawing/2014/main" val="4005067553"/>
                    </a:ext>
                  </a:extLst>
                </a:gridCol>
                <a:gridCol w="217672">
                  <a:extLst>
                    <a:ext uri="{9D8B030D-6E8A-4147-A177-3AD203B41FA5}">
                      <a16:colId xmlns:a16="http://schemas.microsoft.com/office/drawing/2014/main" val="748900535"/>
                    </a:ext>
                  </a:extLst>
                </a:gridCol>
                <a:gridCol w="217672">
                  <a:extLst>
                    <a:ext uri="{9D8B030D-6E8A-4147-A177-3AD203B41FA5}">
                      <a16:colId xmlns:a16="http://schemas.microsoft.com/office/drawing/2014/main" val="3930135078"/>
                    </a:ext>
                  </a:extLst>
                </a:gridCol>
                <a:gridCol w="217672">
                  <a:extLst>
                    <a:ext uri="{9D8B030D-6E8A-4147-A177-3AD203B41FA5}">
                      <a16:colId xmlns:a16="http://schemas.microsoft.com/office/drawing/2014/main" val="2817853586"/>
                    </a:ext>
                  </a:extLst>
                </a:gridCol>
                <a:gridCol w="217672">
                  <a:extLst>
                    <a:ext uri="{9D8B030D-6E8A-4147-A177-3AD203B41FA5}">
                      <a16:colId xmlns:a16="http://schemas.microsoft.com/office/drawing/2014/main" val="3048229123"/>
                    </a:ext>
                  </a:extLst>
                </a:gridCol>
                <a:gridCol w="217672">
                  <a:extLst>
                    <a:ext uri="{9D8B030D-6E8A-4147-A177-3AD203B41FA5}">
                      <a16:colId xmlns:a16="http://schemas.microsoft.com/office/drawing/2014/main" val="1909252854"/>
                    </a:ext>
                  </a:extLst>
                </a:gridCol>
                <a:gridCol w="217672">
                  <a:extLst>
                    <a:ext uri="{9D8B030D-6E8A-4147-A177-3AD203B41FA5}">
                      <a16:colId xmlns:a16="http://schemas.microsoft.com/office/drawing/2014/main" val="2918957604"/>
                    </a:ext>
                  </a:extLst>
                </a:gridCol>
                <a:gridCol w="217672">
                  <a:extLst>
                    <a:ext uri="{9D8B030D-6E8A-4147-A177-3AD203B41FA5}">
                      <a16:colId xmlns:a16="http://schemas.microsoft.com/office/drawing/2014/main" val="1798272952"/>
                    </a:ext>
                  </a:extLst>
                </a:gridCol>
                <a:gridCol w="217672">
                  <a:extLst>
                    <a:ext uri="{9D8B030D-6E8A-4147-A177-3AD203B41FA5}">
                      <a16:colId xmlns:a16="http://schemas.microsoft.com/office/drawing/2014/main" val="1131571603"/>
                    </a:ext>
                  </a:extLst>
                </a:gridCol>
                <a:gridCol w="217672">
                  <a:extLst>
                    <a:ext uri="{9D8B030D-6E8A-4147-A177-3AD203B41FA5}">
                      <a16:colId xmlns:a16="http://schemas.microsoft.com/office/drawing/2014/main" val="749121857"/>
                    </a:ext>
                  </a:extLst>
                </a:gridCol>
                <a:gridCol w="217672">
                  <a:extLst>
                    <a:ext uri="{9D8B030D-6E8A-4147-A177-3AD203B41FA5}">
                      <a16:colId xmlns:a16="http://schemas.microsoft.com/office/drawing/2014/main" val="1144858685"/>
                    </a:ext>
                  </a:extLst>
                </a:gridCol>
                <a:gridCol w="217672">
                  <a:extLst>
                    <a:ext uri="{9D8B030D-6E8A-4147-A177-3AD203B41FA5}">
                      <a16:colId xmlns:a16="http://schemas.microsoft.com/office/drawing/2014/main" val="1416539519"/>
                    </a:ext>
                  </a:extLst>
                </a:gridCol>
                <a:gridCol w="217672">
                  <a:extLst>
                    <a:ext uri="{9D8B030D-6E8A-4147-A177-3AD203B41FA5}">
                      <a16:colId xmlns:a16="http://schemas.microsoft.com/office/drawing/2014/main" val="4279252194"/>
                    </a:ext>
                  </a:extLst>
                </a:gridCol>
                <a:gridCol w="217672">
                  <a:extLst>
                    <a:ext uri="{9D8B030D-6E8A-4147-A177-3AD203B41FA5}">
                      <a16:colId xmlns:a16="http://schemas.microsoft.com/office/drawing/2014/main" val="599404795"/>
                    </a:ext>
                  </a:extLst>
                </a:gridCol>
                <a:gridCol w="217672">
                  <a:extLst>
                    <a:ext uri="{9D8B030D-6E8A-4147-A177-3AD203B41FA5}">
                      <a16:colId xmlns:a16="http://schemas.microsoft.com/office/drawing/2014/main" val="2212838462"/>
                    </a:ext>
                  </a:extLst>
                </a:gridCol>
                <a:gridCol w="217672">
                  <a:extLst>
                    <a:ext uri="{9D8B030D-6E8A-4147-A177-3AD203B41FA5}">
                      <a16:colId xmlns:a16="http://schemas.microsoft.com/office/drawing/2014/main" val="4218432749"/>
                    </a:ext>
                  </a:extLst>
                </a:gridCol>
                <a:gridCol w="217672">
                  <a:extLst>
                    <a:ext uri="{9D8B030D-6E8A-4147-A177-3AD203B41FA5}">
                      <a16:colId xmlns:a16="http://schemas.microsoft.com/office/drawing/2014/main" val="792344640"/>
                    </a:ext>
                  </a:extLst>
                </a:gridCol>
                <a:gridCol w="217672">
                  <a:extLst>
                    <a:ext uri="{9D8B030D-6E8A-4147-A177-3AD203B41FA5}">
                      <a16:colId xmlns:a16="http://schemas.microsoft.com/office/drawing/2014/main" val="3291630252"/>
                    </a:ext>
                  </a:extLst>
                </a:gridCol>
                <a:gridCol w="217672">
                  <a:extLst>
                    <a:ext uri="{9D8B030D-6E8A-4147-A177-3AD203B41FA5}">
                      <a16:colId xmlns:a16="http://schemas.microsoft.com/office/drawing/2014/main" val="1394265569"/>
                    </a:ext>
                  </a:extLst>
                </a:gridCol>
                <a:gridCol w="217672">
                  <a:extLst>
                    <a:ext uri="{9D8B030D-6E8A-4147-A177-3AD203B41FA5}">
                      <a16:colId xmlns:a16="http://schemas.microsoft.com/office/drawing/2014/main" val="2845071765"/>
                    </a:ext>
                  </a:extLst>
                </a:gridCol>
                <a:gridCol w="217672">
                  <a:extLst>
                    <a:ext uri="{9D8B030D-6E8A-4147-A177-3AD203B41FA5}">
                      <a16:colId xmlns:a16="http://schemas.microsoft.com/office/drawing/2014/main" val="726510756"/>
                    </a:ext>
                  </a:extLst>
                </a:gridCol>
                <a:gridCol w="217672">
                  <a:extLst>
                    <a:ext uri="{9D8B030D-6E8A-4147-A177-3AD203B41FA5}">
                      <a16:colId xmlns:a16="http://schemas.microsoft.com/office/drawing/2014/main" val="77903156"/>
                    </a:ext>
                  </a:extLst>
                </a:gridCol>
                <a:gridCol w="217672">
                  <a:extLst>
                    <a:ext uri="{9D8B030D-6E8A-4147-A177-3AD203B41FA5}">
                      <a16:colId xmlns:a16="http://schemas.microsoft.com/office/drawing/2014/main" val="1174270755"/>
                    </a:ext>
                  </a:extLst>
                </a:gridCol>
                <a:gridCol w="217672">
                  <a:extLst>
                    <a:ext uri="{9D8B030D-6E8A-4147-A177-3AD203B41FA5}">
                      <a16:colId xmlns:a16="http://schemas.microsoft.com/office/drawing/2014/main" val="321075101"/>
                    </a:ext>
                  </a:extLst>
                </a:gridCol>
              </a:tblGrid>
              <a:tr h="0">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extLst>
                  <a:ext uri="{0D108BD9-81ED-4DB2-BD59-A6C34878D82A}">
                    <a16:rowId xmlns:a16="http://schemas.microsoft.com/office/drawing/2014/main" val="2116292838"/>
                  </a:ext>
                </a:extLst>
              </a:tr>
            </a:tbl>
          </a:graphicData>
        </a:graphic>
      </p:graphicFrame>
      <p:sp>
        <p:nvSpPr>
          <p:cNvPr id="64" name="Título 1">
            <a:extLst>
              <a:ext uri="{FF2B5EF4-FFF2-40B4-BE49-F238E27FC236}">
                <a16:creationId xmlns:a16="http://schemas.microsoft.com/office/drawing/2014/main" id="{D1655683-1053-5E67-9238-32E73D155BBB}"/>
              </a:ext>
            </a:extLst>
          </p:cNvPr>
          <p:cNvSpPr txBox="1">
            <a:spLocks/>
          </p:cNvSpPr>
          <p:nvPr/>
        </p:nvSpPr>
        <p:spPr>
          <a:xfrm>
            <a:off x="5499" y="5288393"/>
            <a:ext cx="6865951" cy="243394"/>
          </a:xfrm>
          <a:prstGeom prst="rect">
            <a:avLst/>
          </a:prstGeom>
        </p:spPr>
        <p:txBody>
          <a:bodyPr vert="horz" lIns="91439" tIns="45720" rIns="91439" bIns="45720" rtlCol="0" anchor="b">
            <a:normAutofit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dirty="0">
                <a:latin typeface="Comic Sans MS" panose="030F0702030302020204" pitchFamily="66" charset="0"/>
              </a:rPr>
              <a:t>2. In the morning I </a:t>
            </a:r>
            <a:r>
              <a:rPr lang="es-ES" sz="1200" dirty="0" err="1">
                <a:latin typeface="Comic Sans MS" panose="030F0702030302020204" pitchFamily="66" charset="0"/>
              </a:rPr>
              <a:t>shower</a:t>
            </a:r>
            <a:r>
              <a:rPr lang="es-ES" sz="1200" dirty="0">
                <a:latin typeface="Comic Sans MS" panose="030F0702030302020204" pitchFamily="66" charset="0"/>
              </a:rPr>
              <a:t> and I </a:t>
            </a:r>
            <a:r>
              <a:rPr lang="es-ES" sz="1200" dirty="0" err="1">
                <a:latin typeface="Comic Sans MS" panose="030F0702030302020204" pitchFamily="66" charset="0"/>
              </a:rPr>
              <a:t>go</a:t>
            </a:r>
            <a:r>
              <a:rPr lang="es-ES" sz="1200" dirty="0">
                <a:latin typeface="Comic Sans MS" panose="030F0702030302020204" pitchFamily="66" charset="0"/>
              </a:rPr>
              <a:t> to </a:t>
            </a:r>
            <a:r>
              <a:rPr lang="es-ES" sz="1200" dirty="0" err="1">
                <a:latin typeface="Comic Sans MS" panose="030F0702030302020204" pitchFamily="66" charset="0"/>
              </a:rPr>
              <a:t>work</a:t>
            </a:r>
            <a:r>
              <a:rPr lang="es-ES" sz="1200" dirty="0">
                <a:latin typeface="Comic Sans MS" panose="030F0702030302020204" pitchFamily="66" charset="0"/>
              </a:rPr>
              <a:t> and in the </a:t>
            </a:r>
            <a:r>
              <a:rPr lang="es-ES" sz="1200" dirty="0" err="1">
                <a:latin typeface="Comic Sans MS" panose="030F0702030302020204" pitchFamily="66" charset="0"/>
              </a:rPr>
              <a:t>afternoon</a:t>
            </a:r>
            <a:r>
              <a:rPr lang="es-ES" sz="1200" dirty="0">
                <a:latin typeface="Comic Sans MS" panose="030F0702030302020204" pitchFamily="66" charset="0"/>
              </a:rPr>
              <a:t> I </a:t>
            </a:r>
            <a:r>
              <a:rPr lang="es-ES" sz="1200" dirty="0" err="1">
                <a:latin typeface="Comic Sans MS" panose="030F0702030302020204" pitchFamily="66" charset="0"/>
              </a:rPr>
              <a:t>go</a:t>
            </a:r>
            <a:r>
              <a:rPr lang="es-ES" sz="1200" dirty="0">
                <a:latin typeface="Comic Sans MS" panose="030F0702030302020204" pitchFamily="66" charset="0"/>
              </a:rPr>
              <a:t> </a:t>
            </a:r>
            <a:r>
              <a:rPr lang="es-ES" sz="1200" dirty="0" err="1">
                <a:latin typeface="Comic Sans MS" panose="030F0702030302020204" pitchFamily="66" charset="0"/>
              </a:rPr>
              <a:t>out</a:t>
            </a:r>
            <a:r>
              <a:rPr lang="es-ES" sz="1200" dirty="0">
                <a:latin typeface="Comic Sans MS" panose="030F0702030302020204" pitchFamily="66" charset="0"/>
              </a:rPr>
              <a:t> </a:t>
            </a:r>
            <a:r>
              <a:rPr lang="es-ES" sz="1200" dirty="0" err="1">
                <a:latin typeface="Comic Sans MS" panose="030F0702030302020204" pitchFamily="66" charset="0"/>
              </a:rPr>
              <a:t>for</a:t>
            </a:r>
            <a:r>
              <a:rPr lang="es-ES" sz="1200" dirty="0">
                <a:latin typeface="Comic Sans MS" panose="030F0702030302020204" pitchFamily="66" charset="0"/>
              </a:rPr>
              <a:t> a run.</a:t>
            </a:r>
          </a:p>
          <a:p>
            <a:pPr algn="l"/>
            <a:endParaRPr lang="es-ES" sz="1200" dirty="0">
              <a:latin typeface="Comic Sans MS" panose="030F0702030302020204" pitchFamily="66" charset="0"/>
            </a:endParaRPr>
          </a:p>
        </p:txBody>
      </p:sp>
      <p:graphicFrame>
        <p:nvGraphicFramePr>
          <p:cNvPr id="65" name="Tabla 17">
            <a:extLst>
              <a:ext uri="{FF2B5EF4-FFF2-40B4-BE49-F238E27FC236}">
                <a16:creationId xmlns:a16="http://schemas.microsoft.com/office/drawing/2014/main" id="{FD682DEF-1311-E2DA-F046-E36B0D4A8FEA}"/>
              </a:ext>
            </a:extLst>
          </p:cNvPr>
          <p:cNvGraphicFramePr>
            <a:graphicFrameLocks noGrp="1"/>
          </p:cNvGraphicFramePr>
          <p:nvPr>
            <p:extLst>
              <p:ext uri="{D42A27DB-BD31-4B8C-83A1-F6EECF244321}">
                <p14:modId xmlns:p14="http://schemas.microsoft.com/office/powerpoint/2010/main" val="3483126113"/>
              </p:ext>
            </p:extLst>
          </p:nvPr>
        </p:nvGraphicFramePr>
        <p:xfrm>
          <a:off x="179742" y="5426387"/>
          <a:ext cx="6530150" cy="243840"/>
        </p:xfrm>
        <a:graphic>
          <a:graphicData uri="http://schemas.openxmlformats.org/drawingml/2006/table">
            <a:tbl>
              <a:tblPr firstRow="1" bandRow="1">
                <a:tableStyleId>{5940675A-B579-460E-94D1-54222C63F5DA}</a:tableStyleId>
              </a:tblPr>
              <a:tblGrid>
                <a:gridCol w="210650">
                  <a:extLst>
                    <a:ext uri="{9D8B030D-6E8A-4147-A177-3AD203B41FA5}">
                      <a16:colId xmlns:a16="http://schemas.microsoft.com/office/drawing/2014/main" val="1041409631"/>
                    </a:ext>
                  </a:extLst>
                </a:gridCol>
                <a:gridCol w="210650">
                  <a:extLst>
                    <a:ext uri="{9D8B030D-6E8A-4147-A177-3AD203B41FA5}">
                      <a16:colId xmlns:a16="http://schemas.microsoft.com/office/drawing/2014/main" val="4005067553"/>
                    </a:ext>
                  </a:extLst>
                </a:gridCol>
                <a:gridCol w="210650">
                  <a:extLst>
                    <a:ext uri="{9D8B030D-6E8A-4147-A177-3AD203B41FA5}">
                      <a16:colId xmlns:a16="http://schemas.microsoft.com/office/drawing/2014/main" val="748900535"/>
                    </a:ext>
                  </a:extLst>
                </a:gridCol>
                <a:gridCol w="210650">
                  <a:extLst>
                    <a:ext uri="{9D8B030D-6E8A-4147-A177-3AD203B41FA5}">
                      <a16:colId xmlns:a16="http://schemas.microsoft.com/office/drawing/2014/main" val="3930135078"/>
                    </a:ext>
                  </a:extLst>
                </a:gridCol>
                <a:gridCol w="210650">
                  <a:extLst>
                    <a:ext uri="{9D8B030D-6E8A-4147-A177-3AD203B41FA5}">
                      <a16:colId xmlns:a16="http://schemas.microsoft.com/office/drawing/2014/main" val="2817853586"/>
                    </a:ext>
                  </a:extLst>
                </a:gridCol>
                <a:gridCol w="210650">
                  <a:extLst>
                    <a:ext uri="{9D8B030D-6E8A-4147-A177-3AD203B41FA5}">
                      <a16:colId xmlns:a16="http://schemas.microsoft.com/office/drawing/2014/main" val="3048229123"/>
                    </a:ext>
                  </a:extLst>
                </a:gridCol>
                <a:gridCol w="210650">
                  <a:extLst>
                    <a:ext uri="{9D8B030D-6E8A-4147-A177-3AD203B41FA5}">
                      <a16:colId xmlns:a16="http://schemas.microsoft.com/office/drawing/2014/main" val="1909252854"/>
                    </a:ext>
                  </a:extLst>
                </a:gridCol>
                <a:gridCol w="210650">
                  <a:extLst>
                    <a:ext uri="{9D8B030D-6E8A-4147-A177-3AD203B41FA5}">
                      <a16:colId xmlns:a16="http://schemas.microsoft.com/office/drawing/2014/main" val="2918957604"/>
                    </a:ext>
                  </a:extLst>
                </a:gridCol>
                <a:gridCol w="210650">
                  <a:extLst>
                    <a:ext uri="{9D8B030D-6E8A-4147-A177-3AD203B41FA5}">
                      <a16:colId xmlns:a16="http://schemas.microsoft.com/office/drawing/2014/main" val="1798272952"/>
                    </a:ext>
                  </a:extLst>
                </a:gridCol>
                <a:gridCol w="210650">
                  <a:extLst>
                    <a:ext uri="{9D8B030D-6E8A-4147-A177-3AD203B41FA5}">
                      <a16:colId xmlns:a16="http://schemas.microsoft.com/office/drawing/2014/main" val="1131571603"/>
                    </a:ext>
                  </a:extLst>
                </a:gridCol>
                <a:gridCol w="210650">
                  <a:extLst>
                    <a:ext uri="{9D8B030D-6E8A-4147-A177-3AD203B41FA5}">
                      <a16:colId xmlns:a16="http://schemas.microsoft.com/office/drawing/2014/main" val="749121857"/>
                    </a:ext>
                  </a:extLst>
                </a:gridCol>
                <a:gridCol w="210650">
                  <a:extLst>
                    <a:ext uri="{9D8B030D-6E8A-4147-A177-3AD203B41FA5}">
                      <a16:colId xmlns:a16="http://schemas.microsoft.com/office/drawing/2014/main" val="1144858685"/>
                    </a:ext>
                  </a:extLst>
                </a:gridCol>
                <a:gridCol w="210650">
                  <a:extLst>
                    <a:ext uri="{9D8B030D-6E8A-4147-A177-3AD203B41FA5}">
                      <a16:colId xmlns:a16="http://schemas.microsoft.com/office/drawing/2014/main" val="1416539519"/>
                    </a:ext>
                  </a:extLst>
                </a:gridCol>
                <a:gridCol w="210650">
                  <a:extLst>
                    <a:ext uri="{9D8B030D-6E8A-4147-A177-3AD203B41FA5}">
                      <a16:colId xmlns:a16="http://schemas.microsoft.com/office/drawing/2014/main" val="4279252194"/>
                    </a:ext>
                  </a:extLst>
                </a:gridCol>
                <a:gridCol w="210650">
                  <a:extLst>
                    <a:ext uri="{9D8B030D-6E8A-4147-A177-3AD203B41FA5}">
                      <a16:colId xmlns:a16="http://schemas.microsoft.com/office/drawing/2014/main" val="599404795"/>
                    </a:ext>
                  </a:extLst>
                </a:gridCol>
                <a:gridCol w="210650">
                  <a:extLst>
                    <a:ext uri="{9D8B030D-6E8A-4147-A177-3AD203B41FA5}">
                      <a16:colId xmlns:a16="http://schemas.microsoft.com/office/drawing/2014/main" val="2212838462"/>
                    </a:ext>
                  </a:extLst>
                </a:gridCol>
                <a:gridCol w="210650">
                  <a:extLst>
                    <a:ext uri="{9D8B030D-6E8A-4147-A177-3AD203B41FA5}">
                      <a16:colId xmlns:a16="http://schemas.microsoft.com/office/drawing/2014/main" val="4218432749"/>
                    </a:ext>
                  </a:extLst>
                </a:gridCol>
                <a:gridCol w="210650">
                  <a:extLst>
                    <a:ext uri="{9D8B030D-6E8A-4147-A177-3AD203B41FA5}">
                      <a16:colId xmlns:a16="http://schemas.microsoft.com/office/drawing/2014/main" val="792344640"/>
                    </a:ext>
                  </a:extLst>
                </a:gridCol>
                <a:gridCol w="210650">
                  <a:extLst>
                    <a:ext uri="{9D8B030D-6E8A-4147-A177-3AD203B41FA5}">
                      <a16:colId xmlns:a16="http://schemas.microsoft.com/office/drawing/2014/main" val="3291630252"/>
                    </a:ext>
                  </a:extLst>
                </a:gridCol>
                <a:gridCol w="210650">
                  <a:extLst>
                    <a:ext uri="{9D8B030D-6E8A-4147-A177-3AD203B41FA5}">
                      <a16:colId xmlns:a16="http://schemas.microsoft.com/office/drawing/2014/main" val="1394265569"/>
                    </a:ext>
                  </a:extLst>
                </a:gridCol>
                <a:gridCol w="210650">
                  <a:extLst>
                    <a:ext uri="{9D8B030D-6E8A-4147-A177-3AD203B41FA5}">
                      <a16:colId xmlns:a16="http://schemas.microsoft.com/office/drawing/2014/main" val="2845071765"/>
                    </a:ext>
                  </a:extLst>
                </a:gridCol>
                <a:gridCol w="210650">
                  <a:extLst>
                    <a:ext uri="{9D8B030D-6E8A-4147-A177-3AD203B41FA5}">
                      <a16:colId xmlns:a16="http://schemas.microsoft.com/office/drawing/2014/main" val="726510756"/>
                    </a:ext>
                  </a:extLst>
                </a:gridCol>
                <a:gridCol w="210650">
                  <a:extLst>
                    <a:ext uri="{9D8B030D-6E8A-4147-A177-3AD203B41FA5}">
                      <a16:colId xmlns:a16="http://schemas.microsoft.com/office/drawing/2014/main" val="77903156"/>
                    </a:ext>
                  </a:extLst>
                </a:gridCol>
                <a:gridCol w="210650">
                  <a:extLst>
                    <a:ext uri="{9D8B030D-6E8A-4147-A177-3AD203B41FA5}">
                      <a16:colId xmlns:a16="http://schemas.microsoft.com/office/drawing/2014/main" val="1174270755"/>
                    </a:ext>
                  </a:extLst>
                </a:gridCol>
                <a:gridCol w="210650">
                  <a:extLst>
                    <a:ext uri="{9D8B030D-6E8A-4147-A177-3AD203B41FA5}">
                      <a16:colId xmlns:a16="http://schemas.microsoft.com/office/drawing/2014/main" val="321075101"/>
                    </a:ext>
                  </a:extLst>
                </a:gridCol>
                <a:gridCol w="210650">
                  <a:extLst>
                    <a:ext uri="{9D8B030D-6E8A-4147-A177-3AD203B41FA5}">
                      <a16:colId xmlns:a16="http://schemas.microsoft.com/office/drawing/2014/main" val="91738975"/>
                    </a:ext>
                  </a:extLst>
                </a:gridCol>
                <a:gridCol w="210650">
                  <a:extLst>
                    <a:ext uri="{9D8B030D-6E8A-4147-A177-3AD203B41FA5}">
                      <a16:colId xmlns:a16="http://schemas.microsoft.com/office/drawing/2014/main" val="2233402255"/>
                    </a:ext>
                  </a:extLst>
                </a:gridCol>
                <a:gridCol w="210650">
                  <a:extLst>
                    <a:ext uri="{9D8B030D-6E8A-4147-A177-3AD203B41FA5}">
                      <a16:colId xmlns:a16="http://schemas.microsoft.com/office/drawing/2014/main" val="518096488"/>
                    </a:ext>
                  </a:extLst>
                </a:gridCol>
                <a:gridCol w="210650">
                  <a:extLst>
                    <a:ext uri="{9D8B030D-6E8A-4147-A177-3AD203B41FA5}">
                      <a16:colId xmlns:a16="http://schemas.microsoft.com/office/drawing/2014/main" val="2426727824"/>
                    </a:ext>
                  </a:extLst>
                </a:gridCol>
                <a:gridCol w="210650">
                  <a:extLst>
                    <a:ext uri="{9D8B030D-6E8A-4147-A177-3AD203B41FA5}">
                      <a16:colId xmlns:a16="http://schemas.microsoft.com/office/drawing/2014/main" val="4250551537"/>
                    </a:ext>
                  </a:extLst>
                </a:gridCol>
                <a:gridCol w="210650">
                  <a:extLst>
                    <a:ext uri="{9D8B030D-6E8A-4147-A177-3AD203B41FA5}">
                      <a16:colId xmlns:a16="http://schemas.microsoft.com/office/drawing/2014/main" val="3987351450"/>
                    </a:ext>
                  </a:extLst>
                </a:gridCol>
              </a:tblGrid>
              <a:tr h="0">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extLst>
                  <a:ext uri="{0D108BD9-81ED-4DB2-BD59-A6C34878D82A}">
                    <a16:rowId xmlns:a16="http://schemas.microsoft.com/office/drawing/2014/main" val="2116292838"/>
                  </a:ext>
                </a:extLst>
              </a:tr>
            </a:tbl>
          </a:graphicData>
        </a:graphic>
      </p:graphicFrame>
      <p:graphicFrame>
        <p:nvGraphicFramePr>
          <p:cNvPr id="66" name="Tabla 17">
            <a:extLst>
              <a:ext uri="{FF2B5EF4-FFF2-40B4-BE49-F238E27FC236}">
                <a16:creationId xmlns:a16="http://schemas.microsoft.com/office/drawing/2014/main" id="{70EAC363-1020-20EF-2F58-EB06BE8FEA38}"/>
              </a:ext>
            </a:extLst>
          </p:cNvPr>
          <p:cNvGraphicFramePr>
            <a:graphicFrameLocks noGrp="1"/>
          </p:cNvGraphicFramePr>
          <p:nvPr>
            <p:extLst>
              <p:ext uri="{D42A27DB-BD31-4B8C-83A1-F6EECF244321}">
                <p14:modId xmlns:p14="http://schemas.microsoft.com/office/powerpoint/2010/main" val="374292191"/>
              </p:ext>
            </p:extLst>
          </p:nvPr>
        </p:nvGraphicFramePr>
        <p:xfrm>
          <a:off x="179742" y="5759237"/>
          <a:ext cx="6319500" cy="243840"/>
        </p:xfrm>
        <a:graphic>
          <a:graphicData uri="http://schemas.openxmlformats.org/drawingml/2006/table">
            <a:tbl>
              <a:tblPr firstRow="1" bandRow="1">
                <a:tableStyleId>{5940675A-B579-460E-94D1-54222C63F5DA}</a:tableStyleId>
              </a:tblPr>
              <a:tblGrid>
                <a:gridCol w="210650">
                  <a:extLst>
                    <a:ext uri="{9D8B030D-6E8A-4147-A177-3AD203B41FA5}">
                      <a16:colId xmlns:a16="http://schemas.microsoft.com/office/drawing/2014/main" val="1041409631"/>
                    </a:ext>
                  </a:extLst>
                </a:gridCol>
                <a:gridCol w="210650">
                  <a:extLst>
                    <a:ext uri="{9D8B030D-6E8A-4147-A177-3AD203B41FA5}">
                      <a16:colId xmlns:a16="http://schemas.microsoft.com/office/drawing/2014/main" val="4005067553"/>
                    </a:ext>
                  </a:extLst>
                </a:gridCol>
                <a:gridCol w="210650">
                  <a:extLst>
                    <a:ext uri="{9D8B030D-6E8A-4147-A177-3AD203B41FA5}">
                      <a16:colId xmlns:a16="http://schemas.microsoft.com/office/drawing/2014/main" val="748900535"/>
                    </a:ext>
                  </a:extLst>
                </a:gridCol>
                <a:gridCol w="210650">
                  <a:extLst>
                    <a:ext uri="{9D8B030D-6E8A-4147-A177-3AD203B41FA5}">
                      <a16:colId xmlns:a16="http://schemas.microsoft.com/office/drawing/2014/main" val="3930135078"/>
                    </a:ext>
                  </a:extLst>
                </a:gridCol>
                <a:gridCol w="210650">
                  <a:extLst>
                    <a:ext uri="{9D8B030D-6E8A-4147-A177-3AD203B41FA5}">
                      <a16:colId xmlns:a16="http://schemas.microsoft.com/office/drawing/2014/main" val="2817853586"/>
                    </a:ext>
                  </a:extLst>
                </a:gridCol>
                <a:gridCol w="210650">
                  <a:extLst>
                    <a:ext uri="{9D8B030D-6E8A-4147-A177-3AD203B41FA5}">
                      <a16:colId xmlns:a16="http://schemas.microsoft.com/office/drawing/2014/main" val="3048229123"/>
                    </a:ext>
                  </a:extLst>
                </a:gridCol>
                <a:gridCol w="210650">
                  <a:extLst>
                    <a:ext uri="{9D8B030D-6E8A-4147-A177-3AD203B41FA5}">
                      <a16:colId xmlns:a16="http://schemas.microsoft.com/office/drawing/2014/main" val="1909252854"/>
                    </a:ext>
                  </a:extLst>
                </a:gridCol>
                <a:gridCol w="210650">
                  <a:extLst>
                    <a:ext uri="{9D8B030D-6E8A-4147-A177-3AD203B41FA5}">
                      <a16:colId xmlns:a16="http://schemas.microsoft.com/office/drawing/2014/main" val="2918957604"/>
                    </a:ext>
                  </a:extLst>
                </a:gridCol>
                <a:gridCol w="210650">
                  <a:extLst>
                    <a:ext uri="{9D8B030D-6E8A-4147-A177-3AD203B41FA5}">
                      <a16:colId xmlns:a16="http://schemas.microsoft.com/office/drawing/2014/main" val="1798272952"/>
                    </a:ext>
                  </a:extLst>
                </a:gridCol>
                <a:gridCol w="210650">
                  <a:extLst>
                    <a:ext uri="{9D8B030D-6E8A-4147-A177-3AD203B41FA5}">
                      <a16:colId xmlns:a16="http://schemas.microsoft.com/office/drawing/2014/main" val="1131571603"/>
                    </a:ext>
                  </a:extLst>
                </a:gridCol>
                <a:gridCol w="210650">
                  <a:extLst>
                    <a:ext uri="{9D8B030D-6E8A-4147-A177-3AD203B41FA5}">
                      <a16:colId xmlns:a16="http://schemas.microsoft.com/office/drawing/2014/main" val="749121857"/>
                    </a:ext>
                  </a:extLst>
                </a:gridCol>
                <a:gridCol w="210650">
                  <a:extLst>
                    <a:ext uri="{9D8B030D-6E8A-4147-A177-3AD203B41FA5}">
                      <a16:colId xmlns:a16="http://schemas.microsoft.com/office/drawing/2014/main" val="1144858685"/>
                    </a:ext>
                  </a:extLst>
                </a:gridCol>
                <a:gridCol w="210650">
                  <a:extLst>
                    <a:ext uri="{9D8B030D-6E8A-4147-A177-3AD203B41FA5}">
                      <a16:colId xmlns:a16="http://schemas.microsoft.com/office/drawing/2014/main" val="1416539519"/>
                    </a:ext>
                  </a:extLst>
                </a:gridCol>
                <a:gridCol w="210650">
                  <a:extLst>
                    <a:ext uri="{9D8B030D-6E8A-4147-A177-3AD203B41FA5}">
                      <a16:colId xmlns:a16="http://schemas.microsoft.com/office/drawing/2014/main" val="4279252194"/>
                    </a:ext>
                  </a:extLst>
                </a:gridCol>
                <a:gridCol w="210650">
                  <a:extLst>
                    <a:ext uri="{9D8B030D-6E8A-4147-A177-3AD203B41FA5}">
                      <a16:colId xmlns:a16="http://schemas.microsoft.com/office/drawing/2014/main" val="599404795"/>
                    </a:ext>
                  </a:extLst>
                </a:gridCol>
                <a:gridCol w="210650">
                  <a:extLst>
                    <a:ext uri="{9D8B030D-6E8A-4147-A177-3AD203B41FA5}">
                      <a16:colId xmlns:a16="http://schemas.microsoft.com/office/drawing/2014/main" val="2212838462"/>
                    </a:ext>
                  </a:extLst>
                </a:gridCol>
                <a:gridCol w="210650">
                  <a:extLst>
                    <a:ext uri="{9D8B030D-6E8A-4147-A177-3AD203B41FA5}">
                      <a16:colId xmlns:a16="http://schemas.microsoft.com/office/drawing/2014/main" val="4218432749"/>
                    </a:ext>
                  </a:extLst>
                </a:gridCol>
                <a:gridCol w="210650">
                  <a:extLst>
                    <a:ext uri="{9D8B030D-6E8A-4147-A177-3AD203B41FA5}">
                      <a16:colId xmlns:a16="http://schemas.microsoft.com/office/drawing/2014/main" val="792344640"/>
                    </a:ext>
                  </a:extLst>
                </a:gridCol>
                <a:gridCol w="210650">
                  <a:extLst>
                    <a:ext uri="{9D8B030D-6E8A-4147-A177-3AD203B41FA5}">
                      <a16:colId xmlns:a16="http://schemas.microsoft.com/office/drawing/2014/main" val="3291630252"/>
                    </a:ext>
                  </a:extLst>
                </a:gridCol>
                <a:gridCol w="210650">
                  <a:extLst>
                    <a:ext uri="{9D8B030D-6E8A-4147-A177-3AD203B41FA5}">
                      <a16:colId xmlns:a16="http://schemas.microsoft.com/office/drawing/2014/main" val="1394265569"/>
                    </a:ext>
                  </a:extLst>
                </a:gridCol>
                <a:gridCol w="210650">
                  <a:extLst>
                    <a:ext uri="{9D8B030D-6E8A-4147-A177-3AD203B41FA5}">
                      <a16:colId xmlns:a16="http://schemas.microsoft.com/office/drawing/2014/main" val="2845071765"/>
                    </a:ext>
                  </a:extLst>
                </a:gridCol>
                <a:gridCol w="210650">
                  <a:extLst>
                    <a:ext uri="{9D8B030D-6E8A-4147-A177-3AD203B41FA5}">
                      <a16:colId xmlns:a16="http://schemas.microsoft.com/office/drawing/2014/main" val="726510756"/>
                    </a:ext>
                  </a:extLst>
                </a:gridCol>
                <a:gridCol w="210650">
                  <a:extLst>
                    <a:ext uri="{9D8B030D-6E8A-4147-A177-3AD203B41FA5}">
                      <a16:colId xmlns:a16="http://schemas.microsoft.com/office/drawing/2014/main" val="77903156"/>
                    </a:ext>
                  </a:extLst>
                </a:gridCol>
                <a:gridCol w="210650">
                  <a:extLst>
                    <a:ext uri="{9D8B030D-6E8A-4147-A177-3AD203B41FA5}">
                      <a16:colId xmlns:a16="http://schemas.microsoft.com/office/drawing/2014/main" val="1174270755"/>
                    </a:ext>
                  </a:extLst>
                </a:gridCol>
                <a:gridCol w="210650">
                  <a:extLst>
                    <a:ext uri="{9D8B030D-6E8A-4147-A177-3AD203B41FA5}">
                      <a16:colId xmlns:a16="http://schemas.microsoft.com/office/drawing/2014/main" val="321075101"/>
                    </a:ext>
                  </a:extLst>
                </a:gridCol>
                <a:gridCol w="210650">
                  <a:extLst>
                    <a:ext uri="{9D8B030D-6E8A-4147-A177-3AD203B41FA5}">
                      <a16:colId xmlns:a16="http://schemas.microsoft.com/office/drawing/2014/main" val="91738975"/>
                    </a:ext>
                  </a:extLst>
                </a:gridCol>
                <a:gridCol w="210650">
                  <a:extLst>
                    <a:ext uri="{9D8B030D-6E8A-4147-A177-3AD203B41FA5}">
                      <a16:colId xmlns:a16="http://schemas.microsoft.com/office/drawing/2014/main" val="2233402255"/>
                    </a:ext>
                  </a:extLst>
                </a:gridCol>
                <a:gridCol w="210650">
                  <a:extLst>
                    <a:ext uri="{9D8B030D-6E8A-4147-A177-3AD203B41FA5}">
                      <a16:colId xmlns:a16="http://schemas.microsoft.com/office/drawing/2014/main" val="518096488"/>
                    </a:ext>
                  </a:extLst>
                </a:gridCol>
                <a:gridCol w="210650">
                  <a:extLst>
                    <a:ext uri="{9D8B030D-6E8A-4147-A177-3AD203B41FA5}">
                      <a16:colId xmlns:a16="http://schemas.microsoft.com/office/drawing/2014/main" val="2426727824"/>
                    </a:ext>
                  </a:extLst>
                </a:gridCol>
                <a:gridCol w="210650">
                  <a:extLst>
                    <a:ext uri="{9D8B030D-6E8A-4147-A177-3AD203B41FA5}">
                      <a16:colId xmlns:a16="http://schemas.microsoft.com/office/drawing/2014/main" val="4250551537"/>
                    </a:ext>
                  </a:extLst>
                </a:gridCol>
              </a:tblGrid>
              <a:tr h="0">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extLst>
                  <a:ext uri="{0D108BD9-81ED-4DB2-BD59-A6C34878D82A}">
                    <a16:rowId xmlns:a16="http://schemas.microsoft.com/office/drawing/2014/main" val="2116292838"/>
                  </a:ext>
                </a:extLst>
              </a:tr>
            </a:tbl>
          </a:graphicData>
        </a:graphic>
      </p:graphicFrame>
      <p:graphicFrame>
        <p:nvGraphicFramePr>
          <p:cNvPr id="67" name="Tabla 17">
            <a:extLst>
              <a:ext uri="{FF2B5EF4-FFF2-40B4-BE49-F238E27FC236}">
                <a16:creationId xmlns:a16="http://schemas.microsoft.com/office/drawing/2014/main" id="{B4801CE5-4A94-2F69-238A-65EFEA42FE33}"/>
              </a:ext>
            </a:extLst>
          </p:cNvPr>
          <p:cNvGraphicFramePr>
            <a:graphicFrameLocks noGrp="1"/>
          </p:cNvGraphicFramePr>
          <p:nvPr>
            <p:extLst>
              <p:ext uri="{D42A27DB-BD31-4B8C-83A1-F6EECF244321}">
                <p14:modId xmlns:p14="http://schemas.microsoft.com/office/powerpoint/2010/main" val="2061561281"/>
              </p:ext>
            </p:extLst>
          </p:nvPr>
        </p:nvGraphicFramePr>
        <p:xfrm>
          <a:off x="174244" y="6105543"/>
          <a:ext cx="1263900" cy="243840"/>
        </p:xfrm>
        <a:graphic>
          <a:graphicData uri="http://schemas.openxmlformats.org/drawingml/2006/table">
            <a:tbl>
              <a:tblPr firstRow="1" bandRow="1">
                <a:tableStyleId>{5940675A-B579-460E-94D1-54222C63F5DA}</a:tableStyleId>
              </a:tblPr>
              <a:tblGrid>
                <a:gridCol w="210650">
                  <a:extLst>
                    <a:ext uri="{9D8B030D-6E8A-4147-A177-3AD203B41FA5}">
                      <a16:colId xmlns:a16="http://schemas.microsoft.com/office/drawing/2014/main" val="1041409631"/>
                    </a:ext>
                  </a:extLst>
                </a:gridCol>
                <a:gridCol w="210650">
                  <a:extLst>
                    <a:ext uri="{9D8B030D-6E8A-4147-A177-3AD203B41FA5}">
                      <a16:colId xmlns:a16="http://schemas.microsoft.com/office/drawing/2014/main" val="4005067553"/>
                    </a:ext>
                  </a:extLst>
                </a:gridCol>
                <a:gridCol w="210650">
                  <a:extLst>
                    <a:ext uri="{9D8B030D-6E8A-4147-A177-3AD203B41FA5}">
                      <a16:colId xmlns:a16="http://schemas.microsoft.com/office/drawing/2014/main" val="748900535"/>
                    </a:ext>
                  </a:extLst>
                </a:gridCol>
                <a:gridCol w="210650">
                  <a:extLst>
                    <a:ext uri="{9D8B030D-6E8A-4147-A177-3AD203B41FA5}">
                      <a16:colId xmlns:a16="http://schemas.microsoft.com/office/drawing/2014/main" val="3930135078"/>
                    </a:ext>
                  </a:extLst>
                </a:gridCol>
                <a:gridCol w="210650">
                  <a:extLst>
                    <a:ext uri="{9D8B030D-6E8A-4147-A177-3AD203B41FA5}">
                      <a16:colId xmlns:a16="http://schemas.microsoft.com/office/drawing/2014/main" val="2817853586"/>
                    </a:ext>
                  </a:extLst>
                </a:gridCol>
                <a:gridCol w="210650">
                  <a:extLst>
                    <a:ext uri="{9D8B030D-6E8A-4147-A177-3AD203B41FA5}">
                      <a16:colId xmlns:a16="http://schemas.microsoft.com/office/drawing/2014/main" val="3048229123"/>
                    </a:ext>
                  </a:extLst>
                </a:gridCol>
              </a:tblGrid>
              <a:tr h="0">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extLst>
                  <a:ext uri="{0D108BD9-81ED-4DB2-BD59-A6C34878D82A}">
                    <a16:rowId xmlns:a16="http://schemas.microsoft.com/office/drawing/2014/main" val="2116292838"/>
                  </a:ext>
                </a:extLst>
              </a:tr>
            </a:tbl>
          </a:graphicData>
        </a:graphic>
      </p:graphicFrame>
      <p:sp>
        <p:nvSpPr>
          <p:cNvPr id="68" name="Título 1">
            <a:extLst>
              <a:ext uri="{FF2B5EF4-FFF2-40B4-BE49-F238E27FC236}">
                <a16:creationId xmlns:a16="http://schemas.microsoft.com/office/drawing/2014/main" id="{694FF2A3-F162-CA3F-5769-E62853A2DF1F}"/>
              </a:ext>
            </a:extLst>
          </p:cNvPr>
          <p:cNvSpPr txBox="1">
            <a:spLocks/>
          </p:cNvSpPr>
          <p:nvPr/>
        </p:nvSpPr>
        <p:spPr>
          <a:xfrm>
            <a:off x="5499" y="6634593"/>
            <a:ext cx="6865951" cy="243394"/>
          </a:xfrm>
          <a:prstGeom prst="rect">
            <a:avLst/>
          </a:prstGeom>
        </p:spPr>
        <p:txBody>
          <a:bodyPr vert="horz" lIns="91439" tIns="45720" rIns="91439" bIns="45720" rtlCol="0" anchor="b">
            <a:normAutofit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dirty="0">
                <a:latin typeface="Comic Sans MS" panose="030F0702030302020204" pitchFamily="66" charset="0"/>
              </a:rPr>
              <a:t>3. </a:t>
            </a:r>
            <a:r>
              <a:rPr lang="es-ES" sz="1200" dirty="0" err="1">
                <a:latin typeface="Comic Sans MS" panose="030F0702030302020204" pitchFamily="66" charset="0"/>
              </a:rPr>
              <a:t>Normally</a:t>
            </a:r>
            <a:r>
              <a:rPr lang="es-ES" sz="1200" dirty="0">
                <a:latin typeface="Comic Sans MS" panose="030F0702030302020204" pitchFamily="66" charset="0"/>
              </a:rPr>
              <a:t> I </a:t>
            </a:r>
            <a:r>
              <a:rPr lang="es-ES" sz="1200" dirty="0" err="1">
                <a:latin typeface="Comic Sans MS" panose="030F0702030302020204" pitchFamily="66" charset="0"/>
              </a:rPr>
              <a:t>exercise</a:t>
            </a:r>
            <a:r>
              <a:rPr lang="es-ES" sz="1200" dirty="0">
                <a:latin typeface="Comic Sans MS" panose="030F0702030302020204" pitchFamily="66" charset="0"/>
              </a:rPr>
              <a:t> three times a week and I </a:t>
            </a:r>
            <a:r>
              <a:rPr lang="es-ES" sz="1200" dirty="0" err="1">
                <a:latin typeface="Comic Sans MS" panose="030F0702030302020204" pitchFamily="66" charset="0"/>
              </a:rPr>
              <a:t>sleep</a:t>
            </a:r>
            <a:r>
              <a:rPr lang="es-ES" sz="1200" dirty="0">
                <a:latin typeface="Comic Sans MS" panose="030F0702030302020204" pitchFamily="66" charset="0"/>
              </a:rPr>
              <a:t> </a:t>
            </a:r>
            <a:r>
              <a:rPr lang="es-ES" sz="1200" dirty="0" err="1">
                <a:latin typeface="Comic Sans MS" panose="030F0702030302020204" pitchFamily="66" charset="0"/>
              </a:rPr>
              <a:t>eight</a:t>
            </a:r>
            <a:r>
              <a:rPr lang="es-ES" sz="1200" dirty="0">
                <a:latin typeface="Comic Sans MS" panose="030F0702030302020204" pitchFamily="66" charset="0"/>
              </a:rPr>
              <a:t> </a:t>
            </a:r>
            <a:r>
              <a:rPr lang="es-ES" sz="1200" dirty="0" err="1">
                <a:latin typeface="Comic Sans MS" panose="030F0702030302020204" pitchFamily="66" charset="0"/>
              </a:rPr>
              <a:t>hours</a:t>
            </a:r>
            <a:r>
              <a:rPr lang="es-ES" sz="1200" dirty="0">
                <a:latin typeface="Comic Sans MS" panose="030F0702030302020204" pitchFamily="66" charset="0"/>
              </a:rPr>
              <a:t>. </a:t>
            </a:r>
          </a:p>
          <a:p>
            <a:pPr algn="l"/>
            <a:endParaRPr lang="es-ES" sz="1200" dirty="0">
              <a:latin typeface="Comic Sans MS" panose="030F0702030302020204" pitchFamily="66" charset="0"/>
            </a:endParaRPr>
          </a:p>
        </p:txBody>
      </p:sp>
      <p:graphicFrame>
        <p:nvGraphicFramePr>
          <p:cNvPr id="69" name="Tabla 17">
            <a:extLst>
              <a:ext uri="{FF2B5EF4-FFF2-40B4-BE49-F238E27FC236}">
                <a16:creationId xmlns:a16="http://schemas.microsoft.com/office/drawing/2014/main" id="{29457126-6105-5436-B77F-5FBC32475D6D}"/>
              </a:ext>
            </a:extLst>
          </p:cNvPr>
          <p:cNvGraphicFramePr>
            <a:graphicFrameLocks noGrp="1"/>
          </p:cNvGraphicFramePr>
          <p:nvPr>
            <p:extLst>
              <p:ext uri="{D42A27DB-BD31-4B8C-83A1-F6EECF244321}">
                <p14:modId xmlns:p14="http://schemas.microsoft.com/office/powerpoint/2010/main" val="3547779040"/>
              </p:ext>
            </p:extLst>
          </p:nvPr>
        </p:nvGraphicFramePr>
        <p:xfrm>
          <a:off x="179742" y="6772587"/>
          <a:ext cx="6319500" cy="243840"/>
        </p:xfrm>
        <a:graphic>
          <a:graphicData uri="http://schemas.openxmlformats.org/drawingml/2006/table">
            <a:tbl>
              <a:tblPr firstRow="1" bandRow="1">
                <a:tableStyleId>{5940675A-B579-460E-94D1-54222C63F5DA}</a:tableStyleId>
              </a:tblPr>
              <a:tblGrid>
                <a:gridCol w="210650">
                  <a:extLst>
                    <a:ext uri="{9D8B030D-6E8A-4147-A177-3AD203B41FA5}">
                      <a16:colId xmlns:a16="http://schemas.microsoft.com/office/drawing/2014/main" val="1041409631"/>
                    </a:ext>
                  </a:extLst>
                </a:gridCol>
                <a:gridCol w="210650">
                  <a:extLst>
                    <a:ext uri="{9D8B030D-6E8A-4147-A177-3AD203B41FA5}">
                      <a16:colId xmlns:a16="http://schemas.microsoft.com/office/drawing/2014/main" val="4005067553"/>
                    </a:ext>
                  </a:extLst>
                </a:gridCol>
                <a:gridCol w="210650">
                  <a:extLst>
                    <a:ext uri="{9D8B030D-6E8A-4147-A177-3AD203B41FA5}">
                      <a16:colId xmlns:a16="http://schemas.microsoft.com/office/drawing/2014/main" val="748900535"/>
                    </a:ext>
                  </a:extLst>
                </a:gridCol>
                <a:gridCol w="210650">
                  <a:extLst>
                    <a:ext uri="{9D8B030D-6E8A-4147-A177-3AD203B41FA5}">
                      <a16:colId xmlns:a16="http://schemas.microsoft.com/office/drawing/2014/main" val="3930135078"/>
                    </a:ext>
                  </a:extLst>
                </a:gridCol>
                <a:gridCol w="210650">
                  <a:extLst>
                    <a:ext uri="{9D8B030D-6E8A-4147-A177-3AD203B41FA5}">
                      <a16:colId xmlns:a16="http://schemas.microsoft.com/office/drawing/2014/main" val="2817853586"/>
                    </a:ext>
                  </a:extLst>
                </a:gridCol>
                <a:gridCol w="210650">
                  <a:extLst>
                    <a:ext uri="{9D8B030D-6E8A-4147-A177-3AD203B41FA5}">
                      <a16:colId xmlns:a16="http://schemas.microsoft.com/office/drawing/2014/main" val="3048229123"/>
                    </a:ext>
                  </a:extLst>
                </a:gridCol>
                <a:gridCol w="210650">
                  <a:extLst>
                    <a:ext uri="{9D8B030D-6E8A-4147-A177-3AD203B41FA5}">
                      <a16:colId xmlns:a16="http://schemas.microsoft.com/office/drawing/2014/main" val="1909252854"/>
                    </a:ext>
                  </a:extLst>
                </a:gridCol>
                <a:gridCol w="210650">
                  <a:extLst>
                    <a:ext uri="{9D8B030D-6E8A-4147-A177-3AD203B41FA5}">
                      <a16:colId xmlns:a16="http://schemas.microsoft.com/office/drawing/2014/main" val="2918957604"/>
                    </a:ext>
                  </a:extLst>
                </a:gridCol>
                <a:gridCol w="210650">
                  <a:extLst>
                    <a:ext uri="{9D8B030D-6E8A-4147-A177-3AD203B41FA5}">
                      <a16:colId xmlns:a16="http://schemas.microsoft.com/office/drawing/2014/main" val="1798272952"/>
                    </a:ext>
                  </a:extLst>
                </a:gridCol>
                <a:gridCol w="210650">
                  <a:extLst>
                    <a:ext uri="{9D8B030D-6E8A-4147-A177-3AD203B41FA5}">
                      <a16:colId xmlns:a16="http://schemas.microsoft.com/office/drawing/2014/main" val="1131571603"/>
                    </a:ext>
                  </a:extLst>
                </a:gridCol>
                <a:gridCol w="210650">
                  <a:extLst>
                    <a:ext uri="{9D8B030D-6E8A-4147-A177-3AD203B41FA5}">
                      <a16:colId xmlns:a16="http://schemas.microsoft.com/office/drawing/2014/main" val="749121857"/>
                    </a:ext>
                  </a:extLst>
                </a:gridCol>
                <a:gridCol w="210650">
                  <a:extLst>
                    <a:ext uri="{9D8B030D-6E8A-4147-A177-3AD203B41FA5}">
                      <a16:colId xmlns:a16="http://schemas.microsoft.com/office/drawing/2014/main" val="1144858685"/>
                    </a:ext>
                  </a:extLst>
                </a:gridCol>
                <a:gridCol w="210650">
                  <a:extLst>
                    <a:ext uri="{9D8B030D-6E8A-4147-A177-3AD203B41FA5}">
                      <a16:colId xmlns:a16="http://schemas.microsoft.com/office/drawing/2014/main" val="1416539519"/>
                    </a:ext>
                  </a:extLst>
                </a:gridCol>
                <a:gridCol w="210650">
                  <a:extLst>
                    <a:ext uri="{9D8B030D-6E8A-4147-A177-3AD203B41FA5}">
                      <a16:colId xmlns:a16="http://schemas.microsoft.com/office/drawing/2014/main" val="4279252194"/>
                    </a:ext>
                  </a:extLst>
                </a:gridCol>
                <a:gridCol w="210650">
                  <a:extLst>
                    <a:ext uri="{9D8B030D-6E8A-4147-A177-3AD203B41FA5}">
                      <a16:colId xmlns:a16="http://schemas.microsoft.com/office/drawing/2014/main" val="599404795"/>
                    </a:ext>
                  </a:extLst>
                </a:gridCol>
                <a:gridCol w="210650">
                  <a:extLst>
                    <a:ext uri="{9D8B030D-6E8A-4147-A177-3AD203B41FA5}">
                      <a16:colId xmlns:a16="http://schemas.microsoft.com/office/drawing/2014/main" val="2212838462"/>
                    </a:ext>
                  </a:extLst>
                </a:gridCol>
                <a:gridCol w="210650">
                  <a:extLst>
                    <a:ext uri="{9D8B030D-6E8A-4147-A177-3AD203B41FA5}">
                      <a16:colId xmlns:a16="http://schemas.microsoft.com/office/drawing/2014/main" val="4218432749"/>
                    </a:ext>
                  </a:extLst>
                </a:gridCol>
                <a:gridCol w="210650">
                  <a:extLst>
                    <a:ext uri="{9D8B030D-6E8A-4147-A177-3AD203B41FA5}">
                      <a16:colId xmlns:a16="http://schemas.microsoft.com/office/drawing/2014/main" val="792344640"/>
                    </a:ext>
                  </a:extLst>
                </a:gridCol>
                <a:gridCol w="210650">
                  <a:extLst>
                    <a:ext uri="{9D8B030D-6E8A-4147-A177-3AD203B41FA5}">
                      <a16:colId xmlns:a16="http://schemas.microsoft.com/office/drawing/2014/main" val="3291630252"/>
                    </a:ext>
                  </a:extLst>
                </a:gridCol>
                <a:gridCol w="210650">
                  <a:extLst>
                    <a:ext uri="{9D8B030D-6E8A-4147-A177-3AD203B41FA5}">
                      <a16:colId xmlns:a16="http://schemas.microsoft.com/office/drawing/2014/main" val="1394265569"/>
                    </a:ext>
                  </a:extLst>
                </a:gridCol>
                <a:gridCol w="210650">
                  <a:extLst>
                    <a:ext uri="{9D8B030D-6E8A-4147-A177-3AD203B41FA5}">
                      <a16:colId xmlns:a16="http://schemas.microsoft.com/office/drawing/2014/main" val="2845071765"/>
                    </a:ext>
                  </a:extLst>
                </a:gridCol>
                <a:gridCol w="210650">
                  <a:extLst>
                    <a:ext uri="{9D8B030D-6E8A-4147-A177-3AD203B41FA5}">
                      <a16:colId xmlns:a16="http://schemas.microsoft.com/office/drawing/2014/main" val="726510756"/>
                    </a:ext>
                  </a:extLst>
                </a:gridCol>
                <a:gridCol w="210650">
                  <a:extLst>
                    <a:ext uri="{9D8B030D-6E8A-4147-A177-3AD203B41FA5}">
                      <a16:colId xmlns:a16="http://schemas.microsoft.com/office/drawing/2014/main" val="77903156"/>
                    </a:ext>
                  </a:extLst>
                </a:gridCol>
                <a:gridCol w="210650">
                  <a:extLst>
                    <a:ext uri="{9D8B030D-6E8A-4147-A177-3AD203B41FA5}">
                      <a16:colId xmlns:a16="http://schemas.microsoft.com/office/drawing/2014/main" val="1174270755"/>
                    </a:ext>
                  </a:extLst>
                </a:gridCol>
                <a:gridCol w="210650">
                  <a:extLst>
                    <a:ext uri="{9D8B030D-6E8A-4147-A177-3AD203B41FA5}">
                      <a16:colId xmlns:a16="http://schemas.microsoft.com/office/drawing/2014/main" val="321075101"/>
                    </a:ext>
                  </a:extLst>
                </a:gridCol>
                <a:gridCol w="210650">
                  <a:extLst>
                    <a:ext uri="{9D8B030D-6E8A-4147-A177-3AD203B41FA5}">
                      <a16:colId xmlns:a16="http://schemas.microsoft.com/office/drawing/2014/main" val="91738975"/>
                    </a:ext>
                  </a:extLst>
                </a:gridCol>
                <a:gridCol w="210650">
                  <a:extLst>
                    <a:ext uri="{9D8B030D-6E8A-4147-A177-3AD203B41FA5}">
                      <a16:colId xmlns:a16="http://schemas.microsoft.com/office/drawing/2014/main" val="2233402255"/>
                    </a:ext>
                  </a:extLst>
                </a:gridCol>
                <a:gridCol w="210650">
                  <a:extLst>
                    <a:ext uri="{9D8B030D-6E8A-4147-A177-3AD203B41FA5}">
                      <a16:colId xmlns:a16="http://schemas.microsoft.com/office/drawing/2014/main" val="518096488"/>
                    </a:ext>
                  </a:extLst>
                </a:gridCol>
                <a:gridCol w="210650">
                  <a:extLst>
                    <a:ext uri="{9D8B030D-6E8A-4147-A177-3AD203B41FA5}">
                      <a16:colId xmlns:a16="http://schemas.microsoft.com/office/drawing/2014/main" val="2426727824"/>
                    </a:ext>
                  </a:extLst>
                </a:gridCol>
                <a:gridCol w="210650">
                  <a:extLst>
                    <a:ext uri="{9D8B030D-6E8A-4147-A177-3AD203B41FA5}">
                      <a16:colId xmlns:a16="http://schemas.microsoft.com/office/drawing/2014/main" val="4250551537"/>
                    </a:ext>
                  </a:extLst>
                </a:gridCol>
              </a:tblGrid>
              <a:tr h="0">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extLst>
                  <a:ext uri="{0D108BD9-81ED-4DB2-BD59-A6C34878D82A}">
                    <a16:rowId xmlns:a16="http://schemas.microsoft.com/office/drawing/2014/main" val="2116292838"/>
                  </a:ext>
                </a:extLst>
              </a:tr>
            </a:tbl>
          </a:graphicData>
        </a:graphic>
      </p:graphicFrame>
      <p:graphicFrame>
        <p:nvGraphicFramePr>
          <p:cNvPr id="70" name="Tabla 17">
            <a:extLst>
              <a:ext uri="{FF2B5EF4-FFF2-40B4-BE49-F238E27FC236}">
                <a16:creationId xmlns:a16="http://schemas.microsoft.com/office/drawing/2014/main" id="{A3691AEE-D77B-3AF1-8E51-638FC6C7384A}"/>
              </a:ext>
            </a:extLst>
          </p:cNvPr>
          <p:cNvGraphicFramePr>
            <a:graphicFrameLocks noGrp="1"/>
          </p:cNvGraphicFramePr>
          <p:nvPr>
            <p:extLst>
              <p:ext uri="{D42A27DB-BD31-4B8C-83A1-F6EECF244321}">
                <p14:modId xmlns:p14="http://schemas.microsoft.com/office/powerpoint/2010/main" val="2341529925"/>
              </p:ext>
            </p:extLst>
          </p:nvPr>
        </p:nvGraphicFramePr>
        <p:xfrm>
          <a:off x="179742" y="7098986"/>
          <a:ext cx="6530150" cy="243840"/>
        </p:xfrm>
        <a:graphic>
          <a:graphicData uri="http://schemas.openxmlformats.org/drawingml/2006/table">
            <a:tbl>
              <a:tblPr firstRow="1" bandRow="1">
                <a:tableStyleId>{5940675A-B579-460E-94D1-54222C63F5DA}</a:tableStyleId>
              </a:tblPr>
              <a:tblGrid>
                <a:gridCol w="210650">
                  <a:extLst>
                    <a:ext uri="{9D8B030D-6E8A-4147-A177-3AD203B41FA5}">
                      <a16:colId xmlns:a16="http://schemas.microsoft.com/office/drawing/2014/main" val="1041409631"/>
                    </a:ext>
                  </a:extLst>
                </a:gridCol>
                <a:gridCol w="210650">
                  <a:extLst>
                    <a:ext uri="{9D8B030D-6E8A-4147-A177-3AD203B41FA5}">
                      <a16:colId xmlns:a16="http://schemas.microsoft.com/office/drawing/2014/main" val="4005067553"/>
                    </a:ext>
                  </a:extLst>
                </a:gridCol>
                <a:gridCol w="210650">
                  <a:extLst>
                    <a:ext uri="{9D8B030D-6E8A-4147-A177-3AD203B41FA5}">
                      <a16:colId xmlns:a16="http://schemas.microsoft.com/office/drawing/2014/main" val="748900535"/>
                    </a:ext>
                  </a:extLst>
                </a:gridCol>
                <a:gridCol w="210650">
                  <a:extLst>
                    <a:ext uri="{9D8B030D-6E8A-4147-A177-3AD203B41FA5}">
                      <a16:colId xmlns:a16="http://schemas.microsoft.com/office/drawing/2014/main" val="3930135078"/>
                    </a:ext>
                  </a:extLst>
                </a:gridCol>
                <a:gridCol w="210650">
                  <a:extLst>
                    <a:ext uri="{9D8B030D-6E8A-4147-A177-3AD203B41FA5}">
                      <a16:colId xmlns:a16="http://schemas.microsoft.com/office/drawing/2014/main" val="2817853586"/>
                    </a:ext>
                  </a:extLst>
                </a:gridCol>
                <a:gridCol w="210650">
                  <a:extLst>
                    <a:ext uri="{9D8B030D-6E8A-4147-A177-3AD203B41FA5}">
                      <a16:colId xmlns:a16="http://schemas.microsoft.com/office/drawing/2014/main" val="3048229123"/>
                    </a:ext>
                  </a:extLst>
                </a:gridCol>
                <a:gridCol w="210650">
                  <a:extLst>
                    <a:ext uri="{9D8B030D-6E8A-4147-A177-3AD203B41FA5}">
                      <a16:colId xmlns:a16="http://schemas.microsoft.com/office/drawing/2014/main" val="1909252854"/>
                    </a:ext>
                  </a:extLst>
                </a:gridCol>
                <a:gridCol w="210650">
                  <a:extLst>
                    <a:ext uri="{9D8B030D-6E8A-4147-A177-3AD203B41FA5}">
                      <a16:colId xmlns:a16="http://schemas.microsoft.com/office/drawing/2014/main" val="2918957604"/>
                    </a:ext>
                  </a:extLst>
                </a:gridCol>
                <a:gridCol w="210650">
                  <a:extLst>
                    <a:ext uri="{9D8B030D-6E8A-4147-A177-3AD203B41FA5}">
                      <a16:colId xmlns:a16="http://schemas.microsoft.com/office/drawing/2014/main" val="1798272952"/>
                    </a:ext>
                  </a:extLst>
                </a:gridCol>
                <a:gridCol w="210650">
                  <a:extLst>
                    <a:ext uri="{9D8B030D-6E8A-4147-A177-3AD203B41FA5}">
                      <a16:colId xmlns:a16="http://schemas.microsoft.com/office/drawing/2014/main" val="1131571603"/>
                    </a:ext>
                  </a:extLst>
                </a:gridCol>
                <a:gridCol w="210650">
                  <a:extLst>
                    <a:ext uri="{9D8B030D-6E8A-4147-A177-3AD203B41FA5}">
                      <a16:colId xmlns:a16="http://schemas.microsoft.com/office/drawing/2014/main" val="749121857"/>
                    </a:ext>
                  </a:extLst>
                </a:gridCol>
                <a:gridCol w="210650">
                  <a:extLst>
                    <a:ext uri="{9D8B030D-6E8A-4147-A177-3AD203B41FA5}">
                      <a16:colId xmlns:a16="http://schemas.microsoft.com/office/drawing/2014/main" val="1144858685"/>
                    </a:ext>
                  </a:extLst>
                </a:gridCol>
                <a:gridCol w="210650">
                  <a:extLst>
                    <a:ext uri="{9D8B030D-6E8A-4147-A177-3AD203B41FA5}">
                      <a16:colId xmlns:a16="http://schemas.microsoft.com/office/drawing/2014/main" val="1416539519"/>
                    </a:ext>
                  </a:extLst>
                </a:gridCol>
                <a:gridCol w="210650">
                  <a:extLst>
                    <a:ext uri="{9D8B030D-6E8A-4147-A177-3AD203B41FA5}">
                      <a16:colId xmlns:a16="http://schemas.microsoft.com/office/drawing/2014/main" val="4279252194"/>
                    </a:ext>
                  </a:extLst>
                </a:gridCol>
                <a:gridCol w="210650">
                  <a:extLst>
                    <a:ext uri="{9D8B030D-6E8A-4147-A177-3AD203B41FA5}">
                      <a16:colId xmlns:a16="http://schemas.microsoft.com/office/drawing/2014/main" val="599404795"/>
                    </a:ext>
                  </a:extLst>
                </a:gridCol>
                <a:gridCol w="210650">
                  <a:extLst>
                    <a:ext uri="{9D8B030D-6E8A-4147-A177-3AD203B41FA5}">
                      <a16:colId xmlns:a16="http://schemas.microsoft.com/office/drawing/2014/main" val="2212838462"/>
                    </a:ext>
                  </a:extLst>
                </a:gridCol>
                <a:gridCol w="210650">
                  <a:extLst>
                    <a:ext uri="{9D8B030D-6E8A-4147-A177-3AD203B41FA5}">
                      <a16:colId xmlns:a16="http://schemas.microsoft.com/office/drawing/2014/main" val="4218432749"/>
                    </a:ext>
                  </a:extLst>
                </a:gridCol>
                <a:gridCol w="210650">
                  <a:extLst>
                    <a:ext uri="{9D8B030D-6E8A-4147-A177-3AD203B41FA5}">
                      <a16:colId xmlns:a16="http://schemas.microsoft.com/office/drawing/2014/main" val="792344640"/>
                    </a:ext>
                  </a:extLst>
                </a:gridCol>
                <a:gridCol w="210650">
                  <a:extLst>
                    <a:ext uri="{9D8B030D-6E8A-4147-A177-3AD203B41FA5}">
                      <a16:colId xmlns:a16="http://schemas.microsoft.com/office/drawing/2014/main" val="3291630252"/>
                    </a:ext>
                  </a:extLst>
                </a:gridCol>
                <a:gridCol w="210650">
                  <a:extLst>
                    <a:ext uri="{9D8B030D-6E8A-4147-A177-3AD203B41FA5}">
                      <a16:colId xmlns:a16="http://schemas.microsoft.com/office/drawing/2014/main" val="1394265569"/>
                    </a:ext>
                  </a:extLst>
                </a:gridCol>
                <a:gridCol w="210650">
                  <a:extLst>
                    <a:ext uri="{9D8B030D-6E8A-4147-A177-3AD203B41FA5}">
                      <a16:colId xmlns:a16="http://schemas.microsoft.com/office/drawing/2014/main" val="2845071765"/>
                    </a:ext>
                  </a:extLst>
                </a:gridCol>
                <a:gridCol w="210650">
                  <a:extLst>
                    <a:ext uri="{9D8B030D-6E8A-4147-A177-3AD203B41FA5}">
                      <a16:colId xmlns:a16="http://schemas.microsoft.com/office/drawing/2014/main" val="726510756"/>
                    </a:ext>
                  </a:extLst>
                </a:gridCol>
                <a:gridCol w="210650">
                  <a:extLst>
                    <a:ext uri="{9D8B030D-6E8A-4147-A177-3AD203B41FA5}">
                      <a16:colId xmlns:a16="http://schemas.microsoft.com/office/drawing/2014/main" val="77903156"/>
                    </a:ext>
                  </a:extLst>
                </a:gridCol>
                <a:gridCol w="210650">
                  <a:extLst>
                    <a:ext uri="{9D8B030D-6E8A-4147-A177-3AD203B41FA5}">
                      <a16:colId xmlns:a16="http://schemas.microsoft.com/office/drawing/2014/main" val="1174270755"/>
                    </a:ext>
                  </a:extLst>
                </a:gridCol>
                <a:gridCol w="210650">
                  <a:extLst>
                    <a:ext uri="{9D8B030D-6E8A-4147-A177-3AD203B41FA5}">
                      <a16:colId xmlns:a16="http://schemas.microsoft.com/office/drawing/2014/main" val="321075101"/>
                    </a:ext>
                  </a:extLst>
                </a:gridCol>
                <a:gridCol w="210650">
                  <a:extLst>
                    <a:ext uri="{9D8B030D-6E8A-4147-A177-3AD203B41FA5}">
                      <a16:colId xmlns:a16="http://schemas.microsoft.com/office/drawing/2014/main" val="91738975"/>
                    </a:ext>
                  </a:extLst>
                </a:gridCol>
                <a:gridCol w="210650">
                  <a:extLst>
                    <a:ext uri="{9D8B030D-6E8A-4147-A177-3AD203B41FA5}">
                      <a16:colId xmlns:a16="http://schemas.microsoft.com/office/drawing/2014/main" val="2233402255"/>
                    </a:ext>
                  </a:extLst>
                </a:gridCol>
                <a:gridCol w="210650">
                  <a:extLst>
                    <a:ext uri="{9D8B030D-6E8A-4147-A177-3AD203B41FA5}">
                      <a16:colId xmlns:a16="http://schemas.microsoft.com/office/drawing/2014/main" val="518096488"/>
                    </a:ext>
                  </a:extLst>
                </a:gridCol>
                <a:gridCol w="210650">
                  <a:extLst>
                    <a:ext uri="{9D8B030D-6E8A-4147-A177-3AD203B41FA5}">
                      <a16:colId xmlns:a16="http://schemas.microsoft.com/office/drawing/2014/main" val="2426727824"/>
                    </a:ext>
                  </a:extLst>
                </a:gridCol>
                <a:gridCol w="210650">
                  <a:extLst>
                    <a:ext uri="{9D8B030D-6E8A-4147-A177-3AD203B41FA5}">
                      <a16:colId xmlns:a16="http://schemas.microsoft.com/office/drawing/2014/main" val="4250551537"/>
                    </a:ext>
                  </a:extLst>
                </a:gridCol>
                <a:gridCol w="210650">
                  <a:extLst>
                    <a:ext uri="{9D8B030D-6E8A-4147-A177-3AD203B41FA5}">
                      <a16:colId xmlns:a16="http://schemas.microsoft.com/office/drawing/2014/main" val="3987351450"/>
                    </a:ext>
                  </a:extLst>
                </a:gridCol>
              </a:tblGrid>
              <a:tr h="0">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extLst>
                  <a:ext uri="{0D108BD9-81ED-4DB2-BD59-A6C34878D82A}">
                    <a16:rowId xmlns:a16="http://schemas.microsoft.com/office/drawing/2014/main" val="2116292838"/>
                  </a:ext>
                </a:extLst>
              </a:tr>
            </a:tbl>
          </a:graphicData>
        </a:graphic>
      </p:graphicFrame>
      <p:graphicFrame>
        <p:nvGraphicFramePr>
          <p:cNvPr id="71" name="Tabla 17">
            <a:extLst>
              <a:ext uri="{FF2B5EF4-FFF2-40B4-BE49-F238E27FC236}">
                <a16:creationId xmlns:a16="http://schemas.microsoft.com/office/drawing/2014/main" id="{AE235489-54A9-2491-FF2F-1C41008A20CC}"/>
              </a:ext>
            </a:extLst>
          </p:cNvPr>
          <p:cNvGraphicFramePr>
            <a:graphicFrameLocks noGrp="1"/>
          </p:cNvGraphicFramePr>
          <p:nvPr>
            <p:extLst>
              <p:ext uri="{D42A27DB-BD31-4B8C-83A1-F6EECF244321}">
                <p14:modId xmlns:p14="http://schemas.microsoft.com/office/powerpoint/2010/main" val="2867849247"/>
              </p:ext>
            </p:extLst>
          </p:nvPr>
        </p:nvGraphicFramePr>
        <p:xfrm>
          <a:off x="173399" y="7428594"/>
          <a:ext cx="1263900" cy="243840"/>
        </p:xfrm>
        <a:graphic>
          <a:graphicData uri="http://schemas.openxmlformats.org/drawingml/2006/table">
            <a:tbl>
              <a:tblPr firstRow="1" bandRow="1">
                <a:tableStyleId>{5940675A-B579-460E-94D1-54222C63F5DA}</a:tableStyleId>
              </a:tblPr>
              <a:tblGrid>
                <a:gridCol w="210650">
                  <a:extLst>
                    <a:ext uri="{9D8B030D-6E8A-4147-A177-3AD203B41FA5}">
                      <a16:colId xmlns:a16="http://schemas.microsoft.com/office/drawing/2014/main" val="1041409631"/>
                    </a:ext>
                  </a:extLst>
                </a:gridCol>
                <a:gridCol w="210650">
                  <a:extLst>
                    <a:ext uri="{9D8B030D-6E8A-4147-A177-3AD203B41FA5}">
                      <a16:colId xmlns:a16="http://schemas.microsoft.com/office/drawing/2014/main" val="4005067553"/>
                    </a:ext>
                  </a:extLst>
                </a:gridCol>
                <a:gridCol w="210650">
                  <a:extLst>
                    <a:ext uri="{9D8B030D-6E8A-4147-A177-3AD203B41FA5}">
                      <a16:colId xmlns:a16="http://schemas.microsoft.com/office/drawing/2014/main" val="748900535"/>
                    </a:ext>
                  </a:extLst>
                </a:gridCol>
                <a:gridCol w="210650">
                  <a:extLst>
                    <a:ext uri="{9D8B030D-6E8A-4147-A177-3AD203B41FA5}">
                      <a16:colId xmlns:a16="http://schemas.microsoft.com/office/drawing/2014/main" val="3930135078"/>
                    </a:ext>
                  </a:extLst>
                </a:gridCol>
                <a:gridCol w="210650">
                  <a:extLst>
                    <a:ext uri="{9D8B030D-6E8A-4147-A177-3AD203B41FA5}">
                      <a16:colId xmlns:a16="http://schemas.microsoft.com/office/drawing/2014/main" val="2817853586"/>
                    </a:ext>
                  </a:extLst>
                </a:gridCol>
                <a:gridCol w="210650">
                  <a:extLst>
                    <a:ext uri="{9D8B030D-6E8A-4147-A177-3AD203B41FA5}">
                      <a16:colId xmlns:a16="http://schemas.microsoft.com/office/drawing/2014/main" val="3048229123"/>
                    </a:ext>
                  </a:extLst>
                </a:gridCol>
              </a:tblGrid>
              <a:tr h="0">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tx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tc>
                  <a:txBody>
                    <a:bodyPr/>
                    <a:lstStyle/>
                    <a:p>
                      <a:endParaRPr lang="es-ES" sz="1000" dirty="0">
                        <a:latin typeface="Comic Sans MS" panose="030F0702030302020204" pitchFamily="66" charset="0"/>
                      </a:endParaRPr>
                    </a:p>
                  </a:txBody>
                  <a:tcPr>
                    <a:solidFill>
                      <a:schemeClr val="bg1"/>
                    </a:solidFill>
                  </a:tcPr>
                </a:tc>
                <a:extLst>
                  <a:ext uri="{0D108BD9-81ED-4DB2-BD59-A6C34878D82A}">
                    <a16:rowId xmlns:a16="http://schemas.microsoft.com/office/drawing/2014/main" val="2116292838"/>
                  </a:ext>
                </a:extLst>
              </a:tr>
            </a:tbl>
          </a:graphicData>
        </a:graphic>
      </p:graphicFrame>
    </p:spTree>
    <p:extLst>
      <p:ext uri="{BB962C8B-B14F-4D97-AF65-F5344CB8AC3E}">
        <p14:creationId xmlns:p14="http://schemas.microsoft.com/office/powerpoint/2010/main" val="4129190570"/>
      </p:ext>
    </p:extLst>
  </p:cSld>
  <p:clrMapOvr>
    <a:masterClrMapping/>
  </p:clrMapOvr>
  <mc:AlternateContent xmlns:mc="http://schemas.openxmlformats.org/markup-compatibility/2006" xmlns:p14="http://schemas.microsoft.com/office/powerpoint/2010/main">
    <mc:Choice Requires="p14">
      <p:transition spd="slow" p14:dur="2000" advTm="2305"/>
    </mc:Choice>
    <mc:Fallback xmlns="">
      <p:transition spd="slow" advTm="230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Título 1">
            <a:extLst>
              <a:ext uri="{FF2B5EF4-FFF2-40B4-BE49-F238E27FC236}">
                <a16:creationId xmlns:a16="http://schemas.microsoft.com/office/drawing/2014/main" id="{3ADF035F-EAA7-45B4-964B-11C16673AA3D}"/>
              </a:ext>
            </a:extLst>
          </p:cNvPr>
          <p:cNvSpPr txBox="1">
            <a:spLocks/>
          </p:cNvSpPr>
          <p:nvPr/>
        </p:nvSpPr>
        <p:spPr>
          <a:xfrm>
            <a:off x="-1" y="699931"/>
            <a:ext cx="6865951" cy="243394"/>
          </a:xfrm>
          <a:prstGeom prst="rect">
            <a:avLst/>
          </a:prstGeom>
        </p:spPr>
        <p:txBody>
          <a:bodyPr vert="horz" lIns="91439" tIns="45720" rIns="91439" bIns="45720" rtlCol="0" anchor="b">
            <a:normAutofit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1. </a:t>
            </a:r>
            <a:r>
              <a:rPr lang="es-ES" sz="1200" b="1" dirty="0" err="1">
                <a:latin typeface="Comic Sans MS" panose="030F0702030302020204" pitchFamily="66" charset="0"/>
              </a:rPr>
              <a:t>Write</a:t>
            </a:r>
            <a:r>
              <a:rPr lang="es-ES" sz="1200" b="1" dirty="0">
                <a:latin typeface="Comic Sans MS" panose="030F0702030302020204" pitchFamily="66" charset="0"/>
              </a:rPr>
              <a:t> </a:t>
            </a:r>
            <a:r>
              <a:rPr lang="es-ES" sz="1200" b="1" dirty="0" err="1">
                <a:latin typeface="Comic Sans MS" panose="030F0702030302020204" pitchFamily="66" charset="0"/>
              </a:rPr>
              <a:t>down</a:t>
            </a:r>
            <a:r>
              <a:rPr lang="es-ES" sz="1200" b="1" dirty="0">
                <a:latin typeface="Comic Sans MS" panose="030F0702030302020204" pitchFamily="66" charset="0"/>
              </a:rPr>
              <a:t> the </a:t>
            </a:r>
            <a:r>
              <a:rPr lang="es-ES" sz="1200" b="1" dirty="0" err="1">
                <a:latin typeface="Comic Sans MS" panose="030F0702030302020204" pitchFamily="66" charset="0"/>
              </a:rPr>
              <a:t>correct</a:t>
            </a:r>
            <a:r>
              <a:rPr lang="es-ES" sz="1200" b="1" dirty="0">
                <a:latin typeface="Comic Sans MS" panose="030F0702030302020204" pitchFamily="66" charset="0"/>
              </a:rPr>
              <a:t> </a:t>
            </a:r>
            <a:r>
              <a:rPr lang="es-ES" sz="1200" b="1" dirty="0" err="1">
                <a:latin typeface="Comic Sans MS" panose="030F0702030302020204" pitchFamily="66" charset="0"/>
              </a:rPr>
              <a:t>letter</a:t>
            </a:r>
            <a:r>
              <a:rPr lang="es-ES" sz="1200" b="1" dirty="0">
                <a:latin typeface="Comic Sans MS" panose="030F0702030302020204" pitchFamily="66" charset="0"/>
              </a:rPr>
              <a:t>.</a:t>
            </a:r>
          </a:p>
        </p:txBody>
      </p:sp>
      <p:sp>
        <p:nvSpPr>
          <p:cNvPr id="138" name="TextBox 18">
            <a:extLst>
              <a:ext uri="{FF2B5EF4-FFF2-40B4-BE49-F238E27FC236}">
                <a16:creationId xmlns:a16="http://schemas.microsoft.com/office/drawing/2014/main" id="{5C82298E-3923-498B-B3C0-8B6AD3B3B66E}"/>
              </a:ext>
            </a:extLst>
          </p:cNvPr>
          <p:cNvSpPr txBox="1"/>
          <p:nvPr/>
        </p:nvSpPr>
        <p:spPr>
          <a:xfrm>
            <a:off x="5844208" y="9676835"/>
            <a:ext cx="1021743" cy="230832"/>
          </a:xfrm>
          <a:prstGeom prst="rect">
            <a:avLst/>
          </a:prstGeom>
          <a:noFill/>
        </p:spPr>
        <p:txBody>
          <a:bodyPr wrap="square" rtlCol="0">
            <a:spAutoFit/>
          </a:bodyPr>
          <a:lstStyle/>
          <a:p>
            <a:pPr algn="r">
              <a:spcBef>
                <a:spcPts val="299"/>
              </a:spcBef>
            </a:pPr>
            <a:r>
              <a:rPr lang="es-ES" sz="900" b="1" dirty="0">
                <a:latin typeface="Comic Sans MS" panose="030F0702030302020204" pitchFamily="66" charset="0"/>
              </a:rPr>
              <a:t>7 / siete</a:t>
            </a:r>
          </a:p>
        </p:txBody>
      </p:sp>
      <p:sp>
        <p:nvSpPr>
          <p:cNvPr id="2" name="Rectángulo 1">
            <a:extLst>
              <a:ext uri="{FF2B5EF4-FFF2-40B4-BE49-F238E27FC236}">
                <a16:creationId xmlns:a16="http://schemas.microsoft.com/office/drawing/2014/main" id="{A40DFFB2-E887-415E-E45B-8A1AFB4D615B}"/>
              </a:ext>
            </a:extLst>
          </p:cNvPr>
          <p:cNvSpPr/>
          <p:nvPr/>
        </p:nvSpPr>
        <p:spPr>
          <a:xfrm>
            <a:off x="0" y="-603"/>
            <a:ext cx="6865951" cy="303785"/>
          </a:xfrm>
          <a:prstGeom prst="rect">
            <a:avLst/>
          </a:prstGeom>
          <a:solidFill>
            <a:schemeClr val="tx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500" b="1" dirty="0">
                <a:solidFill>
                  <a:schemeClr val="bg1"/>
                </a:solidFill>
                <a:latin typeface="Comic Sans MS" panose="030F0702030302020204" pitchFamily="66" charset="0"/>
              </a:rPr>
              <a:t>LOS DEBERES / Módulo 3 – En forma</a:t>
            </a:r>
          </a:p>
        </p:txBody>
      </p:sp>
      <p:sp>
        <p:nvSpPr>
          <p:cNvPr id="57" name="Rectángulo 56">
            <a:extLst>
              <a:ext uri="{FF2B5EF4-FFF2-40B4-BE49-F238E27FC236}">
                <a16:creationId xmlns:a16="http://schemas.microsoft.com/office/drawing/2014/main" id="{C47B628B-D390-09B3-53AD-04613509FEE1}"/>
              </a:ext>
            </a:extLst>
          </p:cNvPr>
          <p:cNvSpPr/>
          <p:nvPr/>
        </p:nvSpPr>
        <p:spPr>
          <a:xfrm>
            <a:off x="0" y="307700"/>
            <a:ext cx="6865951" cy="255378"/>
          </a:xfrm>
          <a:prstGeom prst="rect">
            <a:avLst/>
          </a:prstGeom>
          <a:pattFill prst="wdUpDiag">
            <a:fgClr>
              <a:srgbClr val="E1DFDF"/>
            </a:fgClr>
            <a:bgClr>
              <a:schemeClr val="bg1"/>
            </a:bgClr>
          </a:patt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b="1" dirty="0">
                <a:solidFill>
                  <a:schemeClr val="tx1"/>
                </a:solidFill>
                <a:latin typeface="Comic Sans MS" panose="030F0702030302020204" pitchFamily="66" charset="0"/>
              </a:rPr>
              <a:t>LECCIÓN 4 – ¡Muévete!</a:t>
            </a:r>
          </a:p>
        </p:txBody>
      </p:sp>
      <p:sp>
        <p:nvSpPr>
          <p:cNvPr id="92" name="TextBox 18">
            <a:extLst>
              <a:ext uri="{FF2B5EF4-FFF2-40B4-BE49-F238E27FC236}">
                <a16:creationId xmlns:a16="http://schemas.microsoft.com/office/drawing/2014/main" id="{D1284838-D927-2D65-AA24-BE0B50297A99}"/>
              </a:ext>
            </a:extLst>
          </p:cNvPr>
          <p:cNvSpPr txBox="1"/>
          <p:nvPr/>
        </p:nvSpPr>
        <p:spPr>
          <a:xfrm>
            <a:off x="-4025" y="9676905"/>
            <a:ext cx="1158983" cy="230832"/>
          </a:xfrm>
          <a:prstGeom prst="rect">
            <a:avLst/>
          </a:prstGeom>
          <a:noFill/>
        </p:spPr>
        <p:txBody>
          <a:bodyPr wrap="square" rtlCol="0">
            <a:spAutoFit/>
          </a:bodyPr>
          <a:lstStyle/>
          <a:p>
            <a:pPr>
              <a:spcBef>
                <a:spcPts val="299"/>
              </a:spcBef>
            </a:pPr>
            <a:r>
              <a:rPr lang="es-ES" sz="900" b="1" dirty="0">
                <a:latin typeface="Comic Sans MS" panose="030F0702030302020204" pitchFamily="66" charset="0"/>
              </a:rPr>
              <a:t>@mflresources</a:t>
            </a:r>
          </a:p>
        </p:txBody>
      </p:sp>
      <p:sp>
        <p:nvSpPr>
          <p:cNvPr id="5" name="Rectángulo: esquinas redondeadas 116">
            <a:extLst>
              <a:ext uri="{FF2B5EF4-FFF2-40B4-BE49-F238E27FC236}">
                <a16:creationId xmlns:a16="http://schemas.microsoft.com/office/drawing/2014/main" id="{EB63492A-AAAD-49FE-9C3E-396902D7CFDA}"/>
              </a:ext>
            </a:extLst>
          </p:cNvPr>
          <p:cNvSpPr/>
          <p:nvPr/>
        </p:nvSpPr>
        <p:spPr>
          <a:xfrm>
            <a:off x="164711" y="979866"/>
            <a:ext cx="852479" cy="852479"/>
          </a:xfrm>
          <a:prstGeom prst="roundRect">
            <a:avLst/>
          </a:prstGeom>
          <a:solidFill>
            <a:schemeClr val="bg1"/>
          </a:solidFill>
          <a:ln w="19050">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Rectángulo: esquinas redondeadas 116">
            <a:extLst>
              <a:ext uri="{FF2B5EF4-FFF2-40B4-BE49-F238E27FC236}">
                <a16:creationId xmlns:a16="http://schemas.microsoft.com/office/drawing/2014/main" id="{6F7326A2-48D8-0B60-CC83-018E5C1E7C4A}"/>
              </a:ext>
            </a:extLst>
          </p:cNvPr>
          <p:cNvSpPr/>
          <p:nvPr/>
        </p:nvSpPr>
        <p:spPr>
          <a:xfrm>
            <a:off x="1107917" y="979866"/>
            <a:ext cx="852479" cy="852479"/>
          </a:xfrm>
          <a:prstGeom prst="roundRect">
            <a:avLst/>
          </a:prstGeom>
          <a:solidFill>
            <a:schemeClr val="bg1"/>
          </a:solidFill>
          <a:ln w="19050">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Rectángulo: esquinas redondeadas 116">
            <a:extLst>
              <a:ext uri="{FF2B5EF4-FFF2-40B4-BE49-F238E27FC236}">
                <a16:creationId xmlns:a16="http://schemas.microsoft.com/office/drawing/2014/main" id="{B76D430D-0280-DCFD-DD88-B002121B36E4}"/>
              </a:ext>
            </a:extLst>
          </p:cNvPr>
          <p:cNvSpPr/>
          <p:nvPr/>
        </p:nvSpPr>
        <p:spPr>
          <a:xfrm>
            <a:off x="2051123" y="979866"/>
            <a:ext cx="852479" cy="852479"/>
          </a:xfrm>
          <a:prstGeom prst="roundRect">
            <a:avLst/>
          </a:prstGeom>
          <a:solidFill>
            <a:schemeClr val="bg1"/>
          </a:solidFill>
          <a:ln w="19050">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Rectángulo: esquinas redondeadas 116">
            <a:extLst>
              <a:ext uri="{FF2B5EF4-FFF2-40B4-BE49-F238E27FC236}">
                <a16:creationId xmlns:a16="http://schemas.microsoft.com/office/drawing/2014/main" id="{21CE7E1A-3A18-E89C-60D8-1498D60AEA16}"/>
              </a:ext>
            </a:extLst>
          </p:cNvPr>
          <p:cNvSpPr/>
          <p:nvPr/>
        </p:nvSpPr>
        <p:spPr>
          <a:xfrm>
            <a:off x="2994329" y="979866"/>
            <a:ext cx="852479" cy="852479"/>
          </a:xfrm>
          <a:prstGeom prst="roundRect">
            <a:avLst/>
          </a:prstGeom>
          <a:solidFill>
            <a:schemeClr val="bg1"/>
          </a:solidFill>
          <a:ln w="19050">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Rectángulo: esquinas redondeadas 116">
            <a:extLst>
              <a:ext uri="{FF2B5EF4-FFF2-40B4-BE49-F238E27FC236}">
                <a16:creationId xmlns:a16="http://schemas.microsoft.com/office/drawing/2014/main" id="{C39F2894-93CD-1A09-6670-5FCA83A7B7F2}"/>
              </a:ext>
            </a:extLst>
          </p:cNvPr>
          <p:cNvSpPr/>
          <p:nvPr/>
        </p:nvSpPr>
        <p:spPr>
          <a:xfrm>
            <a:off x="3937535" y="979866"/>
            <a:ext cx="852479" cy="852479"/>
          </a:xfrm>
          <a:prstGeom prst="roundRect">
            <a:avLst/>
          </a:prstGeom>
          <a:solidFill>
            <a:schemeClr val="bg1"/>
          </a:solidFill>
          <a:ln w="19050">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Rectángulo: esquinas redondeadas 116">
            <a:extLst>
              <a:ext uri="{FF2B5EF4-FFF2-40B4-BE49-F238E27FC236}">
                <a16:creationId xmlns:a16="http://schemas.microsoft.com/office/drawing/2014/main" id="{694D585E-DD57-7D31-D547-B444F2FCF081}"/>
              </a:ext>
            </a:extLst>
          </p:cNvPr>
          <p:cNvSpPr/>
          <p:nvPr/>
        </p:nvSpPr>
        <p:spPr>
          <a:xfrm>
            <a:off x="4880741" y="979866"/>
            <a:ext cx="852479" cy="852479"/>
          </a:xfrm>
          <a:prstGeom prst="roundRect">
            <a:avLst/>
          </a:prstGeom>
          <a:solidFill>
            <a:schemeClr val="bg1"/>
          </a:solidFill>
          <a:ln w="19050">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Rectángulo: esquinas redondeadas 116">
            <a:extLst>
              <a:ext uri="{FF2B5EF4-FFF2-40B4-BE49-F238E27FC236}">
                <a16:creationId xmlns:a16="http://schemas.microsoft.com/office/drawing/2014/main" id="{CADE7E81-6F36-3BB1-FE3D-4827C0C1D94C}"/>
              </a:ext>
            </a:extLst>
          </p:cNvPr>
          <p:cNvSpPr/>
          <p:nvPr/>
        </p:nvSpPr>
        <p:spPr>
          <a:xfrm>
            <a:off x="5823949" y="979866"/>
            <a:ext cx="852479" cy="852479"/>
          </a:xfrm>
          <a:prstGeom prst="roundRect">
            <a:avLst/>
          </a:prstGeom>
          <a:solidFill>
            <a:schemeClr val="bg1"/>
          </a:solidFill>
          <a:ln w="19050">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4" name="Picture 33" descr="A black background with a black square&#10;&#10;Description automatically generated with medium confidence">
            <a:extLst>
              <a:ext uri="{FF2B5EF4-FFF2-40B4-BE49-F238E27FC236}">
                <a16:creationId xmlns:a16="http://schemas.microsoft.com/office/drawing/2014/main" id="{53D34B28-B3BB-EEB5-771D-300B96BF40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65319" y="1065229"/>
            <a:ext cx="697672" cy="697672"/>
          </a:xfrm>
          <a:prstGeom prst="rect">
            <a:avLst/>
          </a:prstGeom>
        </p:spPr>
      </p:pic>
      <p:pic>
        <p:nvPicPr>
          <p:cNvPr id="38" name="Picture 37" descr="A black background with a black square&#10;&#10;Description automatically generated with medium confidence">
            <a:extLst>
              <a:ext uri="{FF2B5EF4-FFF2-40B4-BE49-F238E27FC236}">
                <a16:creationId xmlns:a16="http://schemas.microsoft.com/office/drawing/2014/main" id="{13238149-39F5-9ABE-58FC-8610BC69D37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27282" y="1019568"/>
            <a:ext cx="786571" cy="786571"/>
          </a:xfrm>
          <a:prstGeom prst="rect">
            <a:avLst/>
          </a:prstGeom>
        </p:spPr>
      </p:pic>
      <p:pic>
        <p:nvPicPr>
          <p:cNvPr id="42" name="Picture 41" descr="A black background with a black square&#10;&#10;Description automatically generated with medium confidence">
            <a:extLst>
              <a:ext uri="{FF2B5EF4-FFF2-40B4-BE49-F238E27FC236}">
                <a16:creationId xmlns:a16="http://schemas.microsoft.com/office/drawing/2014/main" id="{0AF2866F-6D33-3C37-F13C-78B73DFBAB7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66271" y="1039882"/>
            <a:ext cx="786570" cy="786570"/>
          </a:xfrm>
          <a:prstGeom prst="rect">
            <a:avLst/>
          </a:prstGeom>
        </p:spPr>
      </p:pic>
      <p:pic>
        <p:nvPicPr>
          <p:cNvPr id="45" name="Picture 44" descr="A black background with a black square&#10;&#10;Description automatically generated with medium confidence">
            <a:extLst>
              <a:ext uri="{FF2B5EF4-FFF2-40B4-BE49-F238E27FC236}">
                <a16:creationId xmlns:a16="http://schemas.microsoft.com/office/drawing/2014/main" id="{28EB5E0A-97FB-9920-940A-60CCCC06D80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05627" y="1063427"/>
            <a:ext cx="737823" cy="737823"/>
          </a:xfrm>
          <a:prstGeom prst="rect">
            <a:avLst/>
          </a:prstGeom>
        </p:spPr>
      </p:pic>
      <p:pic>
        <p:nvPicPr>
          <p:cNvPr id="47" name="Picture 46" descr="A black background with a black square&#10;&#10;Description automatically generated with medium confidence">
            <a:extLst>
              <a:ext uri="{FF2B5EF4-FFF2-40B4-BE49-F238E27FC236}">
                <a16:creationId xmlns:a16="http://schemas.microsoft.com/office/drawing/2014/main" id="{02BA1840-1AD2-F019-2C40-AD0ECC2B2B8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85561" y="1025884"/>
            <a:ext cx="729253" cy="729253"/>
          </a:xfrm>
          <a:prstGeom prst="rect">
            <a:avLst/>
          </a:prstGeom>
        </p:spPr>
      </p:pic>
      <p:pic>
        <p:nvPicPr>
          <p:cNvPr id="52" name="Picture 51" descr="A black background with a black square&#10;&#10;Description automatically generated with medium confidence">
            <a:extLst>
              <a:ext uri="{FF2B5EF4-FFF2-40B4-BE49-F238E27FC236}">
                <a16:creationId xmlns:a16="http://schemas.microsoft.com/office/drawing/2014/main" id="{5987E629-214D-CA39-A1B1-66D8CB8A922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15549" y="1062591"/>
            <a:ext cx="719833" cy="719833"/>
          </a:xfrm>
          <a:prstGeom prst="rect">
            <a:avLst/>
          </a:prstGeom>
        </p:spPr>
      </p:pic>
      <p:pic>
        <p:nvPicPr>
          <p:cNvPr id="54" name="Picture 53" descr="A black background with a black square&#10;&#10;Description automatically generated with medium confidence">
            <a:extLst>
              <a:ext uri="{FF2B5EF4-FFF2-40B4-BE49-F238E27FC236}">
                <a16:creationId xmlns:a16="http://schemas.microsoft.com/office/drawing/2014/main" id="{CE3C9699-7994-12CD-D593-5D49CE0086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98348" y="1033840"/>
            <a:ext cx="758028" cy="758028"/>
          </a:xfrm>
          <a:prstGeom prst="rect">
            <a:avLst/>
          </a:prstGeom>
        </p:spPr>
      </p:pic>
      <p:graphicFrame>
        <p:nvGraphicFramePr>
          <p:cNvPr id="74" name="Table 73">
            <a:extLst>
              <a:ext uri="{FF2B5EF4-FFF2-40B4-BE49-F238E27FC236}">
                <a16:creationId xmlns:a16="http://schemas.microsoft.com/office/drawing/2014/main" id="{E8A8E0E2-CFF0-D20A-CFD7-BF4D2E2F5F17}"/>
              </a:ext>
            </a:extLst>
          </p:cNvPr>
          <p:cNvGraphicFramePr>
            <a:graphicFrameLocks noGrp="1"/>
          </p:cNvGraphicFramePr>
          <p:nvPr>
            <p:extLst>
              <p:ext uri="{D42A27DB-BD31-4B8C-83A1-F6EECF244321}">
                <p14:modId xmlns:p14="http://schemas.microsoft.com/office/powerpoint/2010/main" val="1918635633"/>
              </p:ext>
            </p:extLst>
          </p:nvPr>
        </p:nvGraphicFramePr>
        <p:xfrm>
          <a:off x="215549" y="1963746"/>
          <a:ext cx="2466328" cy="1036320"/>
        </p:xfrm>
        <a:graphic>
          <a:graphicData uri="http://schemas.openxmlformats.org/drawingml/2006/table">
            <a:tbl>
              <a:tblPr firstRow="1" bandRow="1">
                <a:tableStyleId>{5940675A-B579-460E-94D1-54222C63F5DA}</a:tableStyleId>
              </a:tblPr>
              <a:tblGrid>
                <a:gridCol w="267051">
                  <a:extLst>
                    <a:ext uri="{9D8B030D-6E8A-4147-A177-3AD203B41FA5}">
                      <a16:colId xmlns:a16="http://schemas.microsoft.com/office/drawing/2014/main" val="2480050554"/>
                    </a:ext>
                  </a:extLst>
                </a:gridCol>
                <a:gridCol w="2199277">
                  <a:extLst>
                    <a:ext uri="{9D8B030D-6E8A-4147-A177-3AD203B41FA5}">
                      <a16:colId xmlns:a16="http://schemas.microsoft.com/office/drawing/2014/main" val="2899881389"/>
                    </a:ext>
                  </a:extLst>
                </a:gridCol>
              </a:tblGrid>
              <a:tr h="0">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s-ES" sz="1100" b="0" dirty="0">
                          <a:solidFill>
                            <a:schemeClr val="tx1"/>
                          </a:solidFill>
                          <a:latin typeface="Comic Sans MS" panose="030F0702030302020204" pitchFamily="66" charset="0"/>
                        </a:rPr>
                        <a:t>1. Fumar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26358278"/>
                  </a:ext>
                </a:extLst>
              </a:tr>
              <a:tr h="0">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s-ES" sz="1100" b="0" dirty="0">
                          <a:solidFill>
                            <a:schemeClr val="tx1"/>
                          </a:solidFill>
                          <a:latin typeface="Comic Sans MS" panose="030F0702030302020204" pitchFamily="66" charset="0"/>
                        </a:rPr>
                        <a:t>2. Comer comida basura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806992599"/>
                  </a:ext>
                </a:extLst>
              </a:tr>
              <a:tr h="0">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s-ES" sz="1100" b="0" dirty="0">
                          <a:solidFill>
                            <a:schemeClr val="tx1"/>
                          </a:solidFill>
                          <a:latin typeface="Comic Sans MS" panose="030F0702030302020204" pitchFamily="66" charset="0"/>
                        </a:rPr>
                        <a:t>3. Dormir ocho horas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970240231"/>
                  </a:ext>
                </a:extLst>
              </a:tr>
              <a:tr h="0">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s-ES" sz="1100" b="0" dirty="0">
                          <a:solidFill>
                            <a:schemeClr val="tx1"/>
                          </a:solidFill>
                          <a:latin typeface="Comic Sans MS" panose="030F0702030302020204" pitchFamily="66" charset="0"/>
                        </a:rPr>
                        <a:t>4. Comer menos chocolate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894551223"/>
                  </a:ext>
                </a:extLst>
              </a:tr>
            </a:tbl>
          </a:graphicData>
        </a:graphic>
      </p:graphicFrame>
      <p:graphicFrame>
        <p:nvGraphicFramePr>
          <p:cNvPr id="75" name="Table 74">
            <a:extLst>
              <a:ext uri="{FF2B5EF4-FFF2-40B4-BE49-F238E27FC236}">
                <a16:creationId xmlns:a16="http://schemas.microsoft.com/office/drawing/2014/main" id="{A3EAC17F-757A-0884-A7C8-1869C700F330}"/>
              </a:ext>
            </a:extLst>
          </p:cNvPr>
          <p:cNvGraphicFramePr>
            <a:graphicFrameLocks noGrp="1"/>
          </p:cNvGraphicFramePr>
          <p:nvPr>
            <p:extLst>
              <p:ext uri="{D42A27DB-BD31-4B8C-83A1-F6EECF244321}">
                <p14:modId xmlns:p14="http://schemas.microsoft.com/office/powerpoint/2010/main" val="1855771908"/>
              </p:ext>
            </p:extLst>
          </p:nvPr>
        </p:nvGraphicFramePr>
        <p:xfrm>
          <a:off x="2835530" y="1963746"/>
          <a:ext cx="2466328" cy="777240"/>
        </p:xfrm>
        <a:graphic>
          <a:graphicData uri="http://schemas.openxmlformats.org/drawingml/2006/table">
            <a:tbl>
              <a:tblPr firstRow="1" bandRow="1">
                <a:tableStyleId>{5940675A-B579-460E-94D1-54222C63F5DA}</a:tableStyleId>
              </a:tblPr>
              <a:tblGrid>
                <a:gridCol w="267051">
                  <a:extLst>
                    <a:ext uri="{9D8B030D-6E8A-4147-A177-3AD203B41FA5}">
                      <a16:colId xmlns:a16="http://schemas.microsoft.com/office/drawing/2014/main" val="2480050554"/>
                    </a:ext>
                  </a:extLst>
                </a:gridCol>
                <a:gridCol w="2199277">
                  <a:extLst>
                    <a:ext uri="{9D8B030D-6E8A-4147-A177-3AD203B41FA5}">
                      <a16:colId xmlns:a16="http://schemas.microsoft.com/office/drawing/2014/main" val="2899881389"/>
                    </a:ext>
                  </a:extLst>
                </a:gridCol>
              </a:tblGrid>
              <a:tr h="0">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s-ES" sz="1100" b="0" dirty="0">
                          <a:solidFill>
                            <a:schemeClr val="tx1"/>
                          </a:solidFill>
                          <a:latin typeface="Comic Sans MS" panose="030F0702030302020204" pitchFamily="66" charset="0"/>
                        </a:rPr>
                        <a:t>5. Entrenar una hora al día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26358278"/>
                  </a:ext>
                </a:extLst>
              </a:tr>
              <a:tr h="0">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s-ES" sz="1100" b="0" dirty="0">
                          <a:solidFill>
                            <a:schemeClr val="tx1"/>
                          </a:solidFill>
                          <a:latin typeface="Comic Sans MS" panose="030F0702030302020204" pitchFamily="66" charset="0"/>
                        </a:rPr>
                        <a:t>6. Beber menos alcohol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806992599"/>
                  </a:ext>
                </a:extLst>
              </a:tr>
              <a:tr h="0">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s-ES" sz="1100" b="0" dirty="0">
                          <a:solidFill>
                            <a:schemeClr val="tx1"/>
                          </a:solidFill>
                          <a:latin typeface="Comic Sans MS" panose="030F0702030302020204" pitchFamily="66" charset="0"/>
                        </a:rPr>
                        <a:t>7. Beber más agua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970240231"/>
                  </a:ext>
                </a:extLst>
              </a:tr>
            </a:tbl>
          </a:graphicData>
        </a:graphic>
      </p:graphicFrame>
      <p:sp>
        <p:nvSpPr>
          <p:cNvPr id="76" name="Título 1">
            <a:extLst>
              <a:ext uri="{FF2B5EF4-FFF2-40B4-BE49-F238E27FC236}">
                <a16:creationId xmlns:a16="http://schemas.microsoft.com/office/drawing/2014/main" id="{CAD43660-F381-C611-412B-6A6A58F431A0}"/>
              </a:ext>
            </a:extLst>
          </p:cNvPr>
          <p:cNvSpPr txBox="1">
            <a:spLocks/>
          </p:cNvSpPr>
          <p:nvPr/>
        </p:nvSpPr>
        <p:spPr>
          <a:xfrm>
            <a:off x="152399" y="852330"/>
            <a:ext cx="317501" cy="354169"/>
          </a:xfrm>
          <a:prstGeom prst="rect">
            <a:avLst/>
          </a:prstGeom>
        </p:spPr>
        <p:txBody>
          <a:bodyPr vert="horz" lIns="91439" tIns="45720" rIns="91439"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a</a:t>
            </a:r>
          </a:p>
        </p:txBody>
      </p:sp>
      <p:sp>
        <p:nvSpPr>
          <p:cNvPr id="77" name="Título 1">
            <a:extLst>
              <a:ext uri="{FF2B5EF4-FFF2-40B4-BE49-F238E27FC236}">
                <a16:creationId xmlns:a16="http://schemas.microsoft.com/office/drawing/2014/main" id="{F1BD8987-1E37-BC72-6D2C-F8D809123D4C}"/>
              </a:ext>
            </a:extLst>
          </p:cNvPr>
          <p:cNvSpPr txBox="1">
            <a:spLocks/>
          </p:cNvSpPr>
          <p:nvPr/>
        </p:nvSpPr>
        <p:spPr>
          <a:xfrm>
            <a:off x="1074962" y="883309"/>
            <a:ext cx="317501" cy="354169"/>
          </a:xfrm>
          <a:prstGeom prst="rect">
            <a:avLst/>
          </a:prstGeom>
        </p:spPr>
        <p:txBody>
          <a:bodyPr vert="horz" lIns="91439" tIns="45720" rIns="91439"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b</a:t>
            </a:r>
          </a:p>
        </p:txBody>
      </p:sp>
      <p:sp>
        <p:nvSpPr>
          <p:cNvPr id="78" name="Título 1">
            <a:extLst>
              <a:ext uri="{FF2B5EF4-FFF2-40B4-BE49-F238E27FC236}">
                <a16:creationId xmlns:a16="http://schemas.microsoft.com/office/drawing/2014/main" id="{98386494-E35F-CD2E-ACF1-8D207C804BD4}"/>
              </a:ext>
            </a:extLst>
          </p:cNvPr>
          <p:cNvSpPr txBox="1">
            <a:spLocks/>
          </p:cNvSpPr>
          <p:nvPr/>
        </p:nvSpPr>
        <p:spPr>
          <a:xfrm>
            <a:off x="2051122" y="880588"/>
            <a:ext cx="317501" cy="354169"/>
          </a:xfrm>
          <a:prstGeom prst="rect">
            <a:avLst/>
          </a:prstGeom>
        </p:spPr>
        <p:txBody>
          <a:bodyPr vert="horz" lIns="91439" tIns="45720" rIns="91439"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c</a:t>
            </a:r>
          </a:p>
        </p:txBody>
      </p:sp>
      <p:sp>
        <p:nvSpPr>
          <p:cNvPr id="79" name="Título 1">
            <a:extLst>
              <a:ext uri="{FF2B5EF4-FFF2-40B4-BE49-F238E27FC236}">
                <a16:creationId xmlns:a16="http://schemas.microsoft.com/office/drawing/2014/main" id="{2D2092EF-02F1-C9B2-F353-9DDC320B5BC6}"/>
              </a:ext>
            </a:extLst>
          </p:cNvPr>
          <p:cNvSpPr txBox="1">
            <a:spLocks/>
          </p:cNvSpPr>
          <p:nvPr/>
        </p:nvSpPr>
        <p:spPr>
          <a:xfrm>
            <a:off x="2988180" y="880587"/>
            <a:ext cx="317501" cy="354169"/>
          </a:xfrm>
          <a:prstGeom prst="rect">
            <a:avLst/>
          </a:prstGeom>
        </p:spPr>
        <p:txBody>
          <a:bodyPr vert="horz" lIns="91439" tIns="45720" rIns="91439"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d</a:t>
            </a:r>
          </a:p>
        </p:txBody>
      </p:sp>
      <p:sp>
        <p:nvSpPr>
          <p:cNvPr id="80" name="Título 1">
            <a:extLst>
              <a:ext uri="{FF2B5EF4-FFF2-40B4-BE49-F238E27FC236}">
                <a16:creationId xmlns:a16="http://schemas.microsoft.com/office/drawing/2014/main" id="{D79DFF9C-ECF6-CD20-DED6-75672A84F03E}"/>
              </a:ext>
            </a:extLst>
          </p:cNvPr>
          <p:cNvSpPr txBox="1">
            <a:spLocks/>
          </p:cNvSpPr>
          <p:nvPr/>
        </p:nvSpPr>
        <p:spPr>
          <a:xfrm>
            <a:off x="3931386" y="1493723"/>
            <a:ext cx="317501" cy="354169"/>
          </a:xfrm>
          <a:prstGeom prst="rect">
            <a:avLst/>
          </a:prstGeom>
        </p:spPr>
        <p:txBody>
          <a:bodyPr vert="horz" lIns="91439" tIns="45720" rIns="91439"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e</a:t>
            </a:r>
          </a:p>
        </p:txBody>
      </p:sp>
      <p:sp>
        <p:nvSpPr>
          <p:cNvPr id="81" name="Título 1">
            <a:extLst>
              <a:ext uri="{FF2B5EF4-FFF2-40B4-BE49-F238E27FC236}">
                <a16:creationId xmlns:a16="http://schemas.microsoft.com/office/drawing/2014/main" id="{4AED40B8-34A0-0E99-09ED-914705EF4642}"/>
              </a:ext>
            </a:extLst>
          </p:cNvPr>
          <p:cNvSpPr txBox="1">
            <a:spLocks/>
          </p:cNvSpPr>
          <p:nvPr/>
        </p:nvSpPr>
        <p:spPr>
          <a:xfrm>
            <a:off x="5466621" y="880587"/>
            <a:ext cx="317501" cy="354169"/>
          </a:xfrm>
          <a:prstGeom prst="rect">
            <a:avLst/>
          </a:prstGeom>
        </p:spPr>
        <p:txBody>
          <a:bodyPr vert="horz" lIns="91439" tIns="45720" rIns="91439"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f</a:t>
            </a:r>
          </a:p>
        </p:txBody>
      </p:sp>
      <p:sp>
        <p:nvSpPr>
          <p:cNvPr id="82" name="Título 1">
            <a:extLst>
              <a:ext uri="{FF2B5EF4-FFF2-40B4-BE49-F238E27FC236}">
                <a16:creationId xmlns:a16="http://schemas.microsoft.com/office/drawing/2014/main" id="{5A83AFB9-67F5-BD23-6D1F-233EF2603FCB}"/>
              </a:ext>
            </a:extLst>
          </p:cNvPr>
          <p:cNvSpPr txBox="1">
            <a:spLocks/>
          </p:cNvSpPr>
          <p:nvPr/>
        </p:nvSpPr>
        <p:spPr>
          <a:xfrm>
            <a:off x="6412981" y="880587"/>
            <a:ext cx="317501" cy="354169"/>
          </a:xfrm>
          <a:prstGeom prst="rect">
            <a:avLst/>
          </a:prstGeom>
        </p:spPr>
        <p:txBody>
          <a:bodyPr vert="horz" lIns="91439" tIns="45720" rIns="91439"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g</a:t>
            </a:r>
          </a:p>
        </p:txBody>
      </p:sp>
      <p:sp>
        <p:nvSpPr>
          <p:cNvPr id="83" name="Título 1">
            <a:extLst>
              <a:ext uri="{FF2B5EF4-FFF2-40B4-BE49-F238E27FC236}">
                <a16:creationId xmlns:a16="http://schemas.microsoft.com/office/drawing/2014/main" id="{A62F8F66-FB61-609F-F51A-0E3B56DB9552}"/>
              </a:ext>
            </a:extLst>
          </p:cNvPr>
          <p:cNvSpPr txBox="1">
            <a:spLocks/>
          </p:cNvSpPr>
          <p:nvPr/>
        </p:nvSpPr>
        <p:spPr>
          <a:xfrm>
            <a:off x="-7951" y="3234137"/>
            <a:ext cx="6865951" cy="243394"/>
          </a:xfrm>
          <a:prstGeom prst="rect">
            <a:avLst/>
          </a:prstGeom>
        </p:spPr>
        <p:txBody>
          <a:bodyPr vert="horz" lIns="91439" tIns="45720" rIns="91439" bIns="45720" rtlCol="0" anchor="b">
            <a:normAutofit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1.1. </a:t>
            </a:r>
            <a:r>
              <a:rPr lang="es-ES" sz="1200" b="1" dirty="0" err="1">
                <a:latin typeface="Comic Sans MS" panose="030F0702030302020204" pitchFamily="66" charset="0"/>
              </a:rPr>
              <a:t>Write</a:t>
            </a:r>
            <a:r>
              <a:rPr lang="es-ES" sz="1200" b="1" dirty="0">
                <a:latin typeface="Comic Sans MS" panose="030F0702030302020204" pitchFamily="66" charset="0"/>
              </a:rPr>
              <a:t> </a:t>
            </a:r>
            <a:r>
              <a:rPr lang="es-ES" sz="1200" b="1" dirty="0" err="1">
                <a:latin typeface="Comic Sans MS" panose="030F0702030302020204" pitchFamily="66" charset="0"/>
              </a:rPr>
              <a:t>down</a:t>
            </a:r>
            <a:r>
              <a:rPr lang="es-ES" sz="1200" b="1" dirty="0">
                <a:latin typeface="Comic Sans MS" panose="030F0702030302020204" pitchFamily="66" charset="0"/>
              </a:rPr>
              <a:t> the </a:t>
            </a:r>
            <a:r>
              <a:rPr lang="es-ES" sz="1200" b="1" dirty="0" err="1">
                <a:latin typeface="Comic Sans MS" panose="030F0702030302020204" pitchFamily="66" charset="0"/>
              </a:rPr>
              <a:t>correct</a:t>
            </a:r>
            <a:r>
              <a:rPr lang="es-ES" sz="1200" b="1" dirty="0">
                <a:latin typeface="Comic Sans MS" panose="030F0702030302020204" pitchFamily="66" charset="0"/>
              </a:rPr>
              <a:t> </a:t>
            </a:r>
            <a:r>
              <a:rPr lang="es-ES" sz="1200" b="1" dirty="0" err="1">
                <a:latin typeface="Comic Sans MS" panose="030F0702030302020204" pitchFamily="66" charset="0"/>
              </a:rPr>
              <a:t>sentence</a:t>
            </a:r>
            <a:r>
              <a:rPr lang="es-ES" sz="1200" b="1" dirty="0">
                <a:latin typeface="Comic Sans MS" panose="030F0702030302020204" pitchFamily="66" charset="0"/>
              </a:rPr>
              <a:t> </a:t>
            </a:r>
            <a:r>
              <a:rPr lang="es-ES" sz="1200" b="1" dirty="0" err="1">
                <a:latin typeface="Comic Sans MS" panose="030F0702030302020204" pitchFamily="66" charset="0"/>
              </a:rPr>
              <a:t>from</a:t>
            </a:r>
            <a:r>
              <a:rPr lang="es-ES" sz="1200" b="1" dirty="0">
                <a:latin typeface="Comic Sans MS" panose="030F0702030302020204" pitchFamily="66" charset="0"/>
              </a:rPr>
              <a:t> </a:t>
            </a:r>
            <a:r>
              <a:rPr lang="es-ES" sz="1200" b="1" dirty="0" err="1">
                <a:latin typeface="Comic Sans MS" panose="030F0702030302020204" pitchFamily="66" charset="0"/>
              </a:rPr>
              <a:t>activity</a:t>
            </a:r>
            <a:r>
              <a:rPr lang="es-ES" sz="1200" b="1" dirty="0">
                <a:latin typeface="Comic Sans MS" panose="030F0702030302020204" pitchFamily="66" charset="0"/>
              </a:rPr>
              <a:t> </a:t>
            </a:r>
            <a:r>
              <a:rPr lang="es-ES" sz="1200" b="1" dirty="0" err="1">
                <a:latin typeface="Comic Sans MS" panose="030F0702030302020204" pitchFamily="66" charset="0"/>
              </a:rPr>
              <a:t>under</a:t>
            </a:r>
            <a:r>
              <a:rPr lang="es-ES" sz="1200" b="1" dirty="0">
                <a:latin typeface="Comic Sans MS" panose="030F0702030302020204" pitchFamily="66" charset="0"/>
              </a:rPr>
              <a:t> </a:t>
            </a:r>
            <a:r>
              <a:rPr lang="es-ES" sz="1200" b="1" dirty="0" err="1">
                <a:latin typeface="Comic Sans MS" panose="030F0702030302020204" pitchFamily="66" charset="0"/>
              </a:rPr>
              <a:t>each</a:t>
            </a:r>
            <a:r>
              <a:rPr lang="es-ES" sz="1200" b="1" dirty="0">
                <a:latin typeface="Comic Sans MS" panose="030F0702030302020204" pitchFamily="66" charset="0"/>
              </a:rPr>
              <a:t> columna.</a:t>
            </a:r>
          </a:p>
        </p:txBody>
      </p:sp>
      <p:graphicFrame>
        <p:nvGraphicFramePr>
          <p:cNvPr id="84" name="Table 83">
            <a:extLst>
              <a:ext uri="{FF2B5EF4-FFF2-40B4-BE49-F238E27FC236}">
                <a16:creationId xmlns:a16="http://schemas.microsoft.com/office/drawing/2014/main" id="{18A570E6-E2AC-67E8-AB0E-8C56AF7DE46D}"/>
              </a:ext>
            </a:extLst>
          </p:cNvPr>
          <p:cNvGraphicFramePr>
            <a:graphicFrameLocks noGrp="1"/>
          </p:cNvGraphicFramePr>
          <p:nvPr>
            <p:extLst>
              <p:ext uri="{D42A27DB-BD31-4B8C-83A1-F6EECF244321}">
                <p14:modId xmlns:p14="http://schemas.microsoft.com/office/powerpoint/2010/main" val="1487816781"/>
              </p:ext>
            </p:extLst>
          </p:nvPr>
        </p:nvGraphicFramePr>
        <p:xfrm>
          <a:off x="131104" y="3525568"/>
          <a:ext cx="6595792" cy="1188720"/>
        </p:xfrm>
        <a:graphic>
          <a:graphicData uri="http://schemas.openxmlformats.org/drawingml/2006/table">
            <a:tbl>
              <a:tblPr firstRow="1" bandRow="1">
                <a:tableStyleId>{5940675A-B579-460E-94D1-54222C63F5DA}</a:tableStyleId>
              </a:tblPr>
              <a:tblGrid>
                <a:gridCol w="3297896">
                  <a:extLst>
                    <a:ext uri="{9D8B030D-6E8A-4147-A177-3AD203B41FA5}">
                      <a16:colId xmlns:a16="http://schemas.microsoft.com/office/drawing/2014/main" val="2354012559"/>
                    </a:ext>
                  </a:extLst>
                </a:gridCol>
                <a:gridCol w="3297896">
                  <a:extLst>
                    <a:ext uri="{9D8B030D-6E8A-4147-A177-3AD203B41FA5}">
                      <a16:colId xmlns:a16="http://schemas.microsoft.com/office/drawing/2014/main" val="1264081493"/>
                    </a:ext>
                  </a:extLst>
                </a:gridCol>
              </a:tblGrid>
              <a:tr h="0">
                <a:tc>
                  <a:txBody>
                    <a:bodyPr/>
                    <a:lstStyle/>
                    <a:p>
                      <a:pPr algn="ctr"/>
                      <a:r>
                        <a:rPr lang="es-ES" sz="1100" b="1" dirty="0">
                          <a:latin typeface="Comic Sans MS" panose="030F0702030302020204" pitchFamily="66" charset="0"/>
                        </a:rPr>
                        <a:t>Se debe…</a:t>
                      </a:r>
                    </a:p>
                  </a:txBody>
                  <a:tcPr>
                    <a:solidFill>
                      <a:schemeClr val="bg1">
                        <a:lumMod val="85000"/>
                      </a:schemeClr>
                    </a:solidFill>
                  </a:tcPr>
                </a:tc>
                <a:tc>
                  <a:txBody>
                    <a:bodyPr/>
                    <a:lstStyle/>
                    <a:p>
                      <a:pPr algn="ctr"/>
                      <a:r>
                        <a:rPr lang="es-ES" sz="1100" b="1" dirty="0">
                          <a:latin typeface="Comic Sans MS" panose="030F0702030302020204" pitchFamily="66" charset="0"/>
                        </a:rPr>
                        <a:t>No se debe…</a:t>
                      </a:r>
                    </a:p>
                  </a:txBody>
                  <a:tcPr>
                    <a:solidFill>
                      <a:schemeClr val="bg1">
                        <a:lumMod val="85000"/>
                      </a:schemeClr>
                    </a:solidFill>
                  </a:tcPr>
                </a:tc>
                <a:extLst>
                  <a:ext uri="{0D108BD9-81ED-4DB2-BD59-A6C34878D82A}">
                    <a16:rowId xmlns:a16="http://schemas.microsoft.com/office/drawing/2014/main" val="1204237111"/>
                  </a:ext>
                </a:extLst>
              </a:tr>
              <a:tr h="0">
                <a:tc>
                  <a:txBody>
                    <a:bodyPr/>
                    <a:lstStyle/>
                    <a:p>
                      <a:r>
                        <a:rPr lang="es-ES" sz="1100" dirty="0">
                          <a:latin typeface="Comic Sans MS" panose="030F0702030302020204" pitchFamily="66" charset="0"/>
                        </a:rPr>
                        <a:t>_______________________________________________________________________________________________________________________________________________________________________________</a:t>
                      </a:r>
                    </a:p>
                  </a:txBody>
                  <a:tcPr/>
                </a:tc>
                <a:tc>
                  <a:txBody>
                    <a:bodyPr/>
                    <a:lstStyle/>
                    <a:p>
                      <a:r>
                        <a:rPr lang="es-ES" sz="1100" dirty="0">
                          <a:latin typeface="Comic Sans MS" panose="030F0702030302020204" pitchFamily="66" charset="0"/>
                        </a:rPr>
                        <a:t>______________________________________________________________________</a:t>
                      </a:r>
                    </a:p>
                  </a:txBody>
                  <a:tcPr/>
                </a:tc>
                <a:extLst>
                  <a:ext uri="{0D108BD9-81ED-4DB2-BD59-A6C34878D82A}">
                    <a16:rowId xmlns:a16="http://schemas.microsoft.com/office/drawing/2014/main" val="2176278129"/>
                  </a:ext>
                </a:extLst>
              </a:tr>
            </a:tbl>
          </a:graphicData>
        </a:graphic>
      </p:graphicFrame>
      <p:sp>
        <p:nvSpPr>
          <p:cNvPr id="85" name="Título 1">
            <a:extLst>
              <a:ext uri="{FF2B5EF4-FFF2-40B4-BE49-F238E27FC236}">
                <a16:creationId xmlns:a16="http://schemas.microsoft.com/office/drawing/2014/main" id="{2622C900-C7D4-F868-4CDD-A3AE8B0524ED}"/>
              </a:ext>
            </a:extLst>
          </p:cNvPr>
          <p:cNvSpPr txBox="1">
            <a:spLocks/>
          </p:cNvSpPr>
          <p:nvPr/>
        </p:nvSpPr>
        <p:spPr>
          <a:xfrm>
            <a:off x="190150" y="3707305"/>
            <a:ext cx="3156300" cy="363156"/>
          </a:xfrm>
          <a:prstGeom prst="rect">
            <a:avLst/>
          </a:prstGeom>
        </p:spPr>
        <p:txBody>
          <a:bodyPr vert="horz" lIns="91439" tIns="45720" rIns="91439"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dirty="0">
                <a:latin typeface="Segoe Print" panose="02000600000000000000" pitchFamily="2" charset="0"/>
              </a:rPr>
              <a:t>…beber menos alcohol.</a:t>
            </a:r>
          </a:p>
        </p:txBody>
      </p:sp>
      <p:sp>
        <p:nvSpPr>
          <p:cNvPr id="86" name="Título 1">
            <a:extLst>
              <a:ext uri="{FF2B5EF4-FFF2-40B4-BE49-F238E27FC236}">
                <a16:creationId xmlns:a16="http://schemas.microsoft.com/office/drawing/2014/main" id="{0EA3752E-58EE-4A4A-BC62-6FEFB8F13A96}"/>
              </a:ext>
            </a:extLst>
          </p:cNvPr>
          <p:cNvSpPr txBox="1">
            <a:spLocks/>
          </p:cNvSpPr>
          <p:nvPr/>
        </p:nvSpPr>
        <p:spPr>
          <a:xfrm>
            <a:off x="9105" y="4974131"/>
            <a:ext cx="6865951" cy="243394"/>
          </a:xfrm>
          <a:prstGeom prst="rect">
            <a:avLst/>
          </a:prstGeom>
        </p:spPr>
        <p:txBody>
          <a:bodyPr vert="horz" lIns="91439" tIns="45720" rIns="91439" bIns="45720" rtlCol="0" anchor="b">
            <a:normAutofit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2. </a:t>
            </a:r>
            <a:r>
              <a:rPr lang="es-ES" sz="1200" b="1" dirty="0" err="1">
                <a:latin typeface="Comic Sans MS" panose="030F0702030302020204" pitchFamily="66" charset="0"/>
              </a:rPr>
              <a:t>Fill</a:t>
            </a:r>
            <a:r>
              <a:rPr lang="es-ES" sz="1200" b="1" dirty="0">
                <a:latin typeface="Comic Sans MS" panose="030F0702030302020204" pitchFamily="66" charset="0"/>
              </a:rPr>
              <a:t> the gaps with the </a:t>
            </a:r>
            <a:r>
              <a:rPr lang="es-ES" sz="1200" b="1" dirty="0" err="1">
                <a:latin typeface="Comic Sans MS" panose="030F0702030302020204" pitchFamily="66" charset="0"/>
              </a:rPr>
              <a:t>correct</a:t>
            </a:r>
            <a:r>
              <a:rPr lang="es-ES" sz="1200" b="1" dirty="0">
                <a:latin typeface="Comic Sans MS" panose="030F0702030302020204" pitchFamily="66" charset="0"/>
              </a:rPr>
              <a:t> </a:t>
            </a:r>
            <a:r>
              <a:rPr lang="es-ES" sz="1200" b="1" dirty="0" err="1">
                <a:latin typeface="Comic Sans MS" panose="030F0702030302020204" pitchFamily="66" charset="0"/>
              </a:rPr>
              <a:t>word</a:t>
            </a:r>
            <a:r>
              <a:rPr lang="es-ES" sz="1200" b="1" dirty="0">
                <a:latin typeface="Comic Sans MS" panose="030F0702030302020204" pitchFamily="66" charset="0"/>
              </a:rPr>
              <a:t> </a:t>
            </a:r>
            <a:r>
              <a:rPr lang="es-ES" sz="1200" b="1" dirty="0" err="1">
                <a:latin typeface="Comic Sans MS" panose="030F0702030302020204" pitchFamily="66" charset="0"/>
              </a:rPr>
              <a:t>from</a:t>
            </a:r>
            <a:r>
              <a:rPr lang="es-ES" sz="1200" b="1" dirty="0">
                <a:latin typeface="Comic Sans MS" panose="030F0702030302020204" pitchFamily="66" charset="0"/>
              </a:rPr>
              <a:t> the box. </a:t>
            </a:r>
          </a:p>
        </p:txBody>
      </p:sp>
      <p:sp>
        <p:nvSpPr>
          <p:cNvPr id="87" name="Título 1">
            <a:extLst>
              <a:ext uri="{FF2B5EF4-FFF2-40B4-BE49-F238E27FC236}">
                <a16:creationId xmlns:a16="http://schemas.microsoft.com/office/drawing/2014/main" id="{16C73226-4329-C46E-F847-8BB8E75DBABF}"/>
              </a:ext>
            </a:extLst>
          </p:cNvPr>
          <p:cNvSpPr txBox="1">
            <a:spLocks/>
          </p:cNvSpPr>
          <p:nvPr/>
        </p:nvSpPr>
        <p:spPr>
          <a:xfrm>
            <a:off x="88798" y="5314761"/>
            <a:ext cx="6680404" cy="222520"/>
          </a:xfrm>
          <a:prstGeom prst="rect">
            <a:avLst/>
          </a:prstGeom>
          <a:solidFill>
            <a:schemeClr val="bg1">
              <a:lumMod val="95000"/>
            </a:schemeClr>
          </a:solidFill>
          <a:effectLst>
            <a:outerShdw blurRad="50800" dist="38100" dir="2700000" algn="tl" rotWithShape="0">
              <a:prstClr val="black">
                <a:alpha val="40000"/>
              </a:prstClr>
            </a:outerShdw>
          </a:effectLst>
        </p:spPr>
        <p:txBody>
          <a:bodyPr vert="horz" lIns="91439" tIns="45720" rIns="91439" bIns="45720" rtlCol="0" anchor="b">
            <a:normAutofit fontScale="92500" lnSpcReduction="2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es-ES" sz="1200" dirty="0">
                <a:latin typeface="Comic Sans MS" panose="030F0702030302020204" pitchFamily="66" charset="0"/>
              </a:rPr>
              <a:t>1. refrescos     2. consejo     3. beber     4. forma     5. saludable     6. veces     7. fumar     8. adicto     </a:t>
            </a:r>
          </a:p>
        </p:txBody>
      </p:sp>
      <p:sp>
        <p:nvSpPr>
          <p:cNvPr id="90" name="TextBox 89">
            <a:extLst>
              <a:ext uri="{FF2B5EF4-FFF2-40B4-BE49-F238E27FC236}">
                <a16:creationId xmlns:a16="http://schemas.microsoft.com/office/drawing/2014/main" id="{F06CC307-2FA3-A270-E41C-D030BE730BF3}"/>
              </a:ext>
            </a:extLst>
          </p:cNvPr>
          <p:cNvSpPr txBox="1"/>
          <p:nvPr/>
        </p:nvSpPr>
        <p:spPr>
          <a:xfrm>
            <a:off x="-7951" y="5658864"/>
            <a:ext cx="6861976" cy="1954381"/>
          </a:xfrm>
          <a:prstGeom prst="rect">
            <a:avLst/>
          </a:prstGeom>
          <a:noFill/>
        </p:spPr>
        <p:txBody>
          <a:bodyPr wrap="square" rtlCol="0">
            <a:spAutoFit/>
          </a:bodyPr>
          <a:lstStyle/>
          <a:p>
            <a:pPr marL="228600" indent="-228600">
              <a:buAutoNum type="arabicPeriod"/>
            </a:pPr>
            <a:r>
              <a:rPr lang="es-ES" sz="1200" dirty="0">
                <a:latin typeface="Comic Sans MS" panose="030F0702030302020204" pitchFamily="66" charset="0"/>
              </a:rPr>
              <a:t>Necesito ponerme en (1)__________, por eso a partir de ahora voy a ir al gimnasio tres (2)__________ a la semana. ¿Quieres venir conmigo?</a:t>
            </a:r>
          </a:p>
          <a:p>
            <a:pPr marL="228600" indent="-228600">
              <a:buAutoNum type="arabicPeriod"/>
            </a:pPr>
            <a:endParaRPr lang="es-ES" sz="500" dirty="0">
              <a:latin typeface="Comic Sans MS" panose="030F0702030302020204" pitchFamily="66" charset="0"/>
            </a:endParaRPr>
          </a:p>
          <a:p>
            <a:pPr marL="228600" indent="-228600">
              <a:buAutoNum type="arabicPeriod"/>
            </a:pPr>
            <a:r>
              <a:rPr lang="es-ES" sz="1200" dirty="0">
                <a:latin typeface="Comic Sans MS" panose="030F0702030302020204" pitchFamily="66" charset="0"/>
              </a:rPr>
              <a:t>Nuestra salud es muy importante, por eso no se debe (3)__________ ni beber alcohol.</a:t>
            </a:r>
          </a:p>
          <a:p>
            <a:pPr marL="228600" indent="-228600">
              <a:buAutoNum type="arabicPeriod"/>
            </a:pPr>
            <a:endParaRPr lang="es-ES" sz="500" dirty="0">
              <a:latin typeface="Comic Sans MS" panose="030F0702030302020204" pitchFamily="66" charset="0"/>
            </a:endParaRPr>
          </a:p>
          <a:p>
            <a:pPr marL="228600" indent="-228600">
              <a:buAutoNum type="arabicPeriod"/>
            </a:pPr>
            <a:r>
              <a:rPr lang="es-ES" sz="1200" dirty="0">
                <a:latin typeface="Comic Sans MS" panose="030F0702030302020204" pitchFamily="66" charset="0"/>
              </a:rPr>
              <a:t>El mejor (4)__________ para estar en forma es comer menos chocolate.</a:t>
            </a:r>
          </a:p>
          <a:p>
            <a:pPr marL="228600" indent="-228600">
              <a:buAutoNum type="arabicPeriod"/>
            </a:pPr>
            <a:endParaRPr lang="es-ES" sz="500" dirty="0">
              <a:latin typeface="Comic Sans MS" panose="030F0702030302020204" pitchFamily="66" charset="0"/>
            </a:endParaRPr>
          </a:p>
          <a:p>
            <a:pPr marL="228600" indent="-228600">
              <a:buAutoNum type="arabicPeriod"/>
            </a:pPr>
            <a:r>
              <a:rPr lang="es-ES" sz="1200" dirty="0">
                <a:latin typeface="Comic Sans MS" panose="030F0702030302020204" pitchFamily="66" charset="0"/>
              </a:rPr>
              <a:t>Soy (5)__________ a la comida basura, pero a partir de ahora voy a comer más verduras.</a:t>
            </a:r>
          </a:p>
          <a:p>
            <a:pPr marL="228600" indent="-228600">
              <a:buAutoNum type="arabicPeriod"/>
            </a:pPr>
            <a:endParaRPr lang="es-ES" sz="500" dirty="0">
              <a:latin typeface="Comic Sans MS" panose="030F0702030302020204" pitchFamily="66" charset="0"/>
            </a:endParaRPr>
          </a:p>
          <a:p>
            <a:pPr marL="228600" indent="-228600">
              <a:buAutoNum type="arabicPeriod"/>
            </a:pPr>
            <a:r>
              <a:rPr lang="es-ES" sz="1200" dirty="0">
                <a:latin typeface="Comic Sans MS" panose="030F0702030302020204" pitchFamily="66" charset="0"/>
              </a:rPr>
              <a:t>Los médicos dicen que se debe (6)_________ agua frecuentemente para estar hidratado.</a:t>
            </a:r>
          </a:p>
          <a:p>
            <a:pPr marL="228600" indent="-228600">
              <a:buAutoNum type="arabicPeriod"/>
            </a:pPr>
            <a:endParaRPr lang="es-ES" sz="500" dirty="0">
              <a:latin typeface="Comic Sans MS" panose="030F0702030302020204" pitchFamily="66" charset="0"/>
            </a:endParaRPr>
          </a:p>
          <a:p>
            <a:pPr marL="228600" indent="-228600">
              <a:buAutoNum type="arabicPeriod"/>
            </a:pPr>
            <a:r>
              <a:rPr lang="es-ES" sz="1200" dirty="0">
                <a:latin typeface="Comic Sans MS" panose="030F0702030302020204" pitchFamily="66" charset="0"/>
              </a:rPr>
              <a:t>No se debe beber muchos (7)__________ porque no es un hábito (8)__________.</a:t>
            </a:r>
          </a:p>
          <a:p>
            <a:pPr marL="228600" indent="-228600">
              <a:buAutoNum type="arabicPeriod"/>
            </a:pPr>
            <a:endParaRPr lang="es-ES" sz="1200" dirty="0">
              <a:latin typeface="Comic Sans MS" panose="030F0702030302020204" pitchFamily="66" charset="0"/>
            </a:endParaRPr>
          </a:p>
        </p:txBody>
      </p:sp>
      <p:sp>
        <p:nvSpPr>
          <p:cNvPr id="91" name="Título 1">
            <a:extLst>
              <a:ext uri="{FF2B5EF4-FFF2-40B4-BE49-F238E27FC236}">
                <a16:creationId xmlns:a16="http://schemas.microsoft.com/office/drawing/2014/main" id="{3DDDF2A3-F102-F58F-E015-58EAD9EF82A7}"/>
              </a:ext>
            </a:extLst>
          </p:cNvPr>
          <p:cNvSpPr txBox="1">
            <a:spLocks/>
          </p:cNvSpPr>
          <p:nvPr/>
        </p:nvSpPr>
        <p:spPr>
          <a:xfrm>
            <a:off x="9105" y="7587845"/>
            <a:ext cx="6865951" cy="243394"/>
          </a:xfrm>
          <a:prstGeom prst="rect">
            <a:avLst/>
          </a:prstGeom>
        </p:spPr>
        <p:txBody>
          <a:bodyPr vert="horz" lIns="91439" tIns="45720" rIns="91439" bIns="45720" rtlCol="0" anchor="b">
            <a:normAutofit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2.1. Translate the </a:t>
            </a:r>
            <a:r>
              <a:rPr lang="es-ES" sz="1200" b="1" dirty="0" err="1">
                <a:latin typeface="Comic Sans MS" panose="030F0702030302020204" pitchFamily="66" charset="0"/>
              </a:rPr>
              <a:t>sentences</a:t>
            </a:r>
            <a:r>
              <a:rPr lang="es-ES" sz="1200" b="1" dirty="0">
                <a:latin typeface="Comic Sans MS" panose="030F0702030302020204" pitchFamily="66" charset="0"/>
              </a:rPr>
              <a:t> </a:t>
            </a:r>
            <a:r>
              <a:rPr lang="es-ES" sz="1200" b="1" dirty="0" err="1">
                <a:latin typeface="Comic Sans MS" panose="030F0702030302020204" pitchFamily="66" charset="0"/>
              </a:rPr>
              <a:t>from</a:t>
            </a:r>
            <a:r>
              <a:rPr lang="es-ES" sz="1200" b="1" dirty="0">
                <a:latin typeface="Comic Sans MS" panose="030F0702030302020204" pitchFamily="66" charset="0"/>
              </a:rPr>
              <a:t> </a:t>
            </a:r>
            <a:r>
              <a:rPr lang="es-ES" sz="1200" b="1" dirty="0" err="1">
                <a:latin typeface="Comic Sans MS" panose="030F0702030302020204" pitchFamily="66" charset="0"/>
              </a:rPr>
              <a:t>activity</a:t>
            </a:r>
            <a:r>
              <a:rPr lang="es-ES" sz="1200" b="1" dirty="0">
                <a:latin typeface="Comic Sans MS" panose="030F0702030302020204" pitchFamily="66" charset="0"/>
              </a:rPr>
              <a:t> 2.</a:t>
            </a:r>
          </a:p>
        </p:txBody>
      </p:sp>
      <p:sp>
        <p:nvSpPr>
          <p:cNvPr id="94" name="TextBox 93">
            <a:extLst>
              <a:ext uri="{FF2B5EF4-FFF2-40B4-BE49-F238E27FC236}">
                <a16:creationId xmlns:a16="http://schemas.microsoft.com/office/drawing/2014/main" id="{71B40337-9716-93F3-01D9-9368F0A73934}"/>
              </a:ext>
            </a:extLst>
          </p:cNvPr>
          <p:cNvSpPr txBox="1"/>
          <p:nvPr/>
        </p:nvSpPr>
        <p:spPr>
          <a:xfrm>
            <a:off x="3974" y="7808669"/>
            <a:ext cx="6861976" cy="1769715"/>
          </a:xfrm>
          <a:prstGeom prst="rect">
            <a:avLst/>
          </a:prstGeom>
          <a:noFill/>
        </p:spPr>
        <p:txBody>
          <a:bodyPr wrap="square" rtlCol="0">
            <a:spAutoFit/>
          </a:bodyPr>
          <a:lstStyle/>
          <a:p>
            <a:pPr marL="228600" indent="-228600">
              <a:buAutoNum type="arabicPeriod"/>
            </a:pPr>
            <a:r>
              <a:rPr lang="es-ES" sz="1200" dirty="0">
                <a:latin typeface="Comic Sans MS" panose="030F0702030302020204" pitchFamily="66" charset="0"/>
              </a:rPr>
              <a:t>______________________________________________________________________________________________________________________________________</a:t>
            </a:r>
          </a:p>
          <a:p>
            <a:pPr marL="228600" indent="-228600">
              <a:buAutoNum type="arabicPeriod"/>
            </a:pPr>
            <a:endParaRPr lang="es-ES" sz="500" dirty="0">
              <a:latin typeface="Comic Sans MS" panose="030F0702030302020204" pitchFamily="66" charset="0"/>
            </a:endParaRPr>
          </a:p>
          <a:p>
            <a:pPr marL="228600" indent="-228600">
              <a:buAutoNum type="arabicPeriod"/>
            </a:pPr>
            <a:r>
              <a:rPr lang="es-ES" sz="1200" dirty="0">
                <a:latin typeface="Comic Sans MS" panose="030F0702030302020204" pitchFamily="66" charset="0"/>
              </a:rPr>
              <a:t>___________________________________________________________________</a:t>
            </a:r>
          </a:p>
          <a:p>
            <a:pPr marL="228600" indent="-228600">
              <a:buAutoNum type="arabicPeriod"/>
            </a:pPr>
            <a:endParaRPr lang="es-ES" sz="500" dirty="0">
              <a:latin typeface="Comic Sans MS" panose="030F0702030302020204" pitchFamily="66" charset="0"/>
            </a:endParaRPr>
          </a:p>
          <a:p>
            <a:pPr marL="228600" indent="-228600">
              <a:buAutoNum type="arabicPeriod"/>
            </a:pPr>
            <a:r>
              <a:rPr lang="es-ES" sz="1200" dirty="0">
                <a:latin typeface="Comic Sans MS" panose="030F0702030302020204" pitchFamily="66" charset="0"/>
              </a:rPr>
              <a:t>___________________________________________________________________</a:t>
            </a:r>
          </a:p>
          <a:p>
            <a:pPr marL="228600" indent="-228600">
              <a:buAutoNum type="arabicPeriod"/>
            </a:pPr>
            <a:endParaRPr lang="es-ES" sz="500" dirty="0">
              <a:latin typeface="Comic Sans MS" panose="030F0702030302020204" pitchFamily="66" charset="0"/>
            </a:endParaRPr>
          </a:p>
          <a:p>
            <a:pPr marL="228600" indent="-228600">
              <a:buAutoNum type="arabicPeriod"/>
            </a:pPr>
            <a:r>
              <a:rPr lang="es-ES" sz="1200" dirty="0">
                <a:latin typeface="Comic Sans MS" panose="030F0702030302020204" pitchFamily="66" charset="0"/>
              </a:rPr>
              <a:t>___________________________________________________________________</a:t>
            </a:r>
          </a:p>
          <a:p>
            <a:pPr marL="228600" indent="-228600">
              <a:buAutoNum type="arabicPeriod"/>
            </a:pPr>
            <a:endParaRPr lang="es-ES" sz="500" dirty="0">
              <a:latin typeface="Comic Sans MS" panose="030F0702030302020204" pitchFamily="66" charset="0"/>
            </a:endParaRPr>
          </a:p>
          <a:p>
            <a:pPr marL="228600" indent="-228600">
              <a:buAutoNum type="arabicPeriod"/>
            </a:pPr>
            <a:r>
              <a:rPr lang="es-ES" sz="1200" dirty="0">
                <a:latin typeface="Comic Sans MS" panose="030F0702030302020204" pitchFamily="66" charset="0"/>
              </a:rPr>
              <a:t>___________________________________________________________________</a:t>
            </a:r>
          </a:p>
          <a:p>
            <a:pPr marL="228600" indent="-228600">
              <a:buAutoNum type="arabicPeriod"/>
            </a:pPr>
            <a:endParaRPr lang="es-ES" sz="500" dirty="0">
              <a:latin typeface="Comic Sans MS" panose="030F0702030302020204" pitchFamily="66" charset="0"/>
            </a:endParaRPr>
          </a:p>
          <a:p>
            <a:pPr marL="228600" indent="-228600">
              <a:buAutoNum type="arabicPeriod"/>
            </a:pPr>
            <a:r>
              <a:rPr lang="es-ES" sz="1200" dirty="0">
                <a:latin typeface="Comic Sans MS" panose="030F0702030302020204" pitchFamily="66" charset="0"/>
              </a:rPr>
              <a:t>___________________________________________________________________</a:t>
            </a:r>
          </a:p>
        </p:txBody>
      </p:sp>
    </p:spTree>
    <p:extLst>
      <p:ext uri="{BB962C8B-B14F-4D97-AF65-F5344CB8AC3E}">
        <p14:creationId xmlns:p14="http://schemas.microsoft.com/office/powerpoint/2010/main" val="630306007"/>
      </p:ext>
    </p:extLst>
  </p:cSld>
  <p:clrMapOvr>
    <a:masterClrMapping/>
  </p:clrMapOvr>
  <mc:AlternateContent xmlns:mc="http://schemas.openxmlformats.org/markup-compatibility/2006" xmlns:p14="http://schemas.microsoft.com/office/powerpoint/2010/main">
    <mc:Choice Requires="p14">
      <p:transition spd="slow" p14:dur="2000" advTm="2305"/>
    </mc:Choice>
    <mc:Fallback xmlns="">
      <p:transition spd="slow" advTm="230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Título 1">
            <a:extLst>
              <a:ext uri="{FF2B5EF4-FFF2-40B4-BE49-F238E27FC236}">
                <a16:creationId xmlns:a16="http://schemas.microsoft.com/office/drawing/2014/main" id="{3ADF035F-EAA7-45B4-964B-11C16673AA3D}"/>
              </a:ext>
            </a:extLst>
          </p:cNvPr>
          <p:cNvSpPr txBox="1">
            <a:spLocks/>
          </p:cNvSpPr>
          <p:nvPr/>
        </p:nvSpPr>
        <p:spPr>
          <a:xfrm>
            <a:off x="-1" y="699931"/>
            <a:ext cx="6865951" cy="243394"/>
          </a:xfrm>
          <a:prstGeom prst="rect">
            <a:avLst/>
          </a:prstGeom>
        </p:spPr>
        <p:txBody>
          <a:bodyPr vert="horz" lIns="91439" tIns="45720" rIns="91439" bIns="45720" rtlCol="0" anchor="b">
            <a:normAutofit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1. </a:t>
            </a:r>
            <a:r>
              <a:rPr lang="es-ES" sz="1200" b="1" dirty="0" err="1">
                <a:latin typeface="Comic Sans MS" panose="030F0702030302020204" pitchFamily="66" charset="0"/>
              </a:rPr>
              <a:t>Write</a:t>
            </a:r>
            <a:r>
              <a:rPr lang="es-ES" sz="1200" b="1" dirty="0">
                <a:latin typeface="Comic Sans MS" panose="030F0702030302020204" pitchFamily="66" charset="0"/>
              </a:rPr>
              <a:t> </a:t>
            </a:r>
            <a:r>
              <a:rPr lang="es-ES" sz="1200" b="1" dirty="0" err="1">
                <a:latin typeface="Comic Sans MS" panose="030F0702030302020204" pitchFamily="66" charset="0"/>
              </a:rPr>
              <a:t>down</a:t>
            </a:r>
            <a:r>
              <a:rPr lang="es-ES" sz="1200" b="1" dirty="0">
                <a:latin typeface="Comic Sans MS" panose="030F0702030302020204" pitchFamily="66" charset="0"/>
              </a:rPr>
              <a:t> the </a:t>
            </a:r>
            <a:r>
              <a:rPr lang="es-ES" sz="1200" b="1" dirty="0" err="1">
                <a:latin typeface="Comic Sans MS" panose="030F0702030302020204" pitchFamily="66" charset="0"/>
              </a:rPr>
              <a:t>correct</a:t>
            </a:r>
            <a:r>
              <a:rPr lang="es-ES" sz="1200" b="1" dirty="0">
                <a:latin typeface="Comic Sans MS" panose="030F0702030302020204" pitchFamily="66" charset="0"/>
              </a:rPr>
              <a:t> part of the </a:t>
            </a:r>
            <a:r>
              <a:rPr lang="es-ES" sz="1200" b="1" dirty="0" err="1">
                <a:latin typeface="Comic Sans MS" panose="030F0702030302020204" pitchFamily="66" charset="0"/>
              </a:rPr>
              <a:t>body</a:t>
            </a:r>
            <a:r>
              <a:rPr lang="es-ES" sz="1200" b="1" dirty="0">
                <a:latin typeface="Comic Sans MS" panose="030F0702030302020204" pitchFamily="66" charset="0"/>
              </a:rPr>
              <a:t> in Spanish.</a:t>
            </a:r>
          </a:p>
        </p:txBody>
      </p:sp>
      <p:sp>
        <p:nvSpPr>
          <p:cNvPr id="138" name="TextBox 18">
            <a:extLst>
              <a:ext uri="{FF2B5EF4-FFF2-40B4-BE49-F238E27FC236}">
                <a16:creationId xmlns:a16="http://schemas.microsoft.com/office/drawing/2014/main" id="{5C82298E-3923-498B-B3C0-8B6AD3B3B66E}"/>
              </a:ext>
            </a:extLst>
          </p:cNvPr>
          <p:cNvSpPr txBox="1"/>
          <p:nvPr/>
        </p:nvSpPr>
        <p:spPr>
          <a:xfrm>
            <a:off x="5844208" y="9676835"/>
            <a:ext cx="1021743" cy="230832"/>
          </a:xfrm>
          <a:prstGeom prst="rect">
            <a:avLst/>
          </a:prstGeom>
          <a:noFill/>
        </p:spPr>
        <p:txBody>
          <a:bodyPr wrap="square" rtlCol="0">
            <a:spAutoFit/>
          </a:bodyPr>
          <a:lstStyle/>
          <a:p>
            <a:pPr algn="r">
              <a:spcBef>
                <a:spcPts val="299"/>
              </a:spcBef>
            </a:pPr>
            <a:r>
              <a:rPr lang="es-ES" sz="900" b="1" dirty="0">
                <a:latin typeface="Comic Sans MS" panose="030F0702030302020204" pitchFamily="66" charset="0"/>
              </a:rPr>
              <a:t>8 / ocho</a:t>
            </a:r>
          </a:p>
        </p:txBody>
      </p:sp>
      <p:sp>
        <p:nvSpPr>
          <p:cNvPr id="2" name="Rectángulo 1">
            <a:extLst>
              <a:ext uri="{FF2B5EF4-FFF2-40B4-BE49-F238E27FC236}">
                <a16:creationId xmlns:a16="http://schemas.microsoft.com/office/drawing/2014/main" id="{A40DFFB2-E887-415E-E45B-8A1AFB4D615B}"/>
              </a:ext>
            </a:extLst>
          </p:cNvPr>
          <p:cNvSpPr/>
          <p:nvPr/>
        </p:nvSpPr>
        <p:spPr>
          <a:xfrm>
            <a:off x="0" y="-603"/>
            <a:ext cx="6865951" cy="303785"/>
          </a:xfrm>
          <a:prstGeom prst="rect">
            <a:avLst/>
          </a:prstGeom>
          <a:solidFill>
            <a:schemeClr val="tx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500" b="1" dirty="0">
                <a:solidFill>
                  <a:schemeClr val="bg1"/>
                </a:solidFill>
                <a:latin typeface="Comic Sans MS" panose="030F0702030302020204" pitchFamily="66" charset="0"/>
              </a:rPr>
              <a:t>LOS DEBERES / Módulo 3 – En forma</a:t>
            </a:r>
          </a:p>
        </p:txBody>
      </p:sp>
      <p:sp>
        <p:nvSpPr>
          <p:cNvPr id="57" name="Rectángulo 56">
            <a:extLst>
              <a:ext uri="{FF2B5EF4-FFF2-40B4-BE49-F238E27FC236}">
                <a16:creationId xmlns:a16="http://schemas.microsoft.com/office/drawing/2014/main" id="{C47B628B-D390-09B3-53AD-04613509FEE1}"/>
              </a:ext>
            </a:extLst>
          </p:cNvPr>
          <p:cNvSpPr/>
          <p:nvPr/>
        </p:nvSpPr>
        <p:spPr>
          <a:xfrm>
            <a:off x="0" y="307700"/>
            <a:ext cx="6865951" cy="255378"/>
          </a:xfrm>
          <a:prstGeom prst="rect">
            <a:avLst/>
          </a:prstGeom>
          <a:pattFill prst="wdUpDiag">
            <a:fgClr>
              <a:srgbClr val="E1DFDF"/>
            </a:fgClr>
            <a:bgClr>
              <a:schemeClr val="bg1"/>
            </a:bgClr>
          </a:patt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b="1" dirty="0">
                <a:solidFill>
                  <a:schemeClr val="tx1"/>
                </a:solidFill>
                <a:latin typeface="Comic Sans MS" panose="030F0702030302020204" pitchFamily="66" charset="0"/>
              </a:rPr>
              <a:t>LECCIÓN 5 – ¡Me duele todo!</a:t>
            </a:r>
          </a:p>
        </p:txBody>
      </p:sp>
      <p:sp>
        <p:nvSpPr>
          <p:cNvPr id="92" name="TextBox 18">
            <a:extLst>
              <a:ext uri="{FF2B5EF4-FFF2-40B4-BE49-F238E27FC236}">
                <a16:creationId xmlns:a16="http://schemas.microsoft.com/office/drawing/2014/main" id="{D1284838-D927-2D65-AA24-BE0B50297A99}"/>
              </a:ext>
            </a:extLst>
          </p:cNvPr>
          <p:cNvSpPr txBox="1"/>
          <p:nvPr/>
        </p:nvSpPr>
        <p:spPr>
          <a:xfrm>
            <a:off x="-4025" y="9676905"/>
            <a:ext cx="1158983" cy="230832"/>
          </a:xfrm>
          <a:prstGeom prst="rect">
            <a:avLst/>
          </a:prstGeom>
          <a:noFill/>
        </p:spPr>
        <p:txBody>
          <a:bodyPr wrap="square" rtlCol="0">
            <a:spAutoFit/>
          </a:bodyPr>
          <a:lstStyle/>
          <a:p>
            <a:pPr>
              <a:spcBef>
                <a:spcPts val="299"/>
              </a:spcBef>
            </a:pPr>
            <a:r>
              <a:rPr lang="es-ES" sz="900" b="1" dirty="0">
                <a:latin typeface="Comic Sans MS" panose="030F0702030302020204" pitchFamily="66" charset="0"/>
              </a:rPr>
              <a:t>@mflresources</a:t>
            </a:r>
          </a:p>
        </p:txBody>
      </p:sp>
      <p:sp>
        <p:nvSpPr>
          <p:cNvPr id="3" name="Título 1">
            <a:extLst>
              <a:ext uri="{FF2B5EF4-FFF2-40B4-BE49-F238E27FC236}">
                <a16:creationId xmlns:a16="http://schemas.microsoft.com/office/drawing/2014/main" id="{166214E5-80CB-9228-D17D-3200114DC61B}"/>
              </a:ext>
            </a:extLst>
          </p:cNvPr>
          <p:cNvSpPr txBox="1">
            <a:spLocks/>
          </p:cNvSpPr>
          <p:nvPr/>
        </p:nvSpPr>
        <p:spPr>
          <a:xfrm>
            <a:off x="2732" y="7356441"/>
            <a:ext cx="6865951" cy="243394"/>
          </a:xfrm>
          <a:prstGeom prst="rect">
            <a:avLst/>
          </a:prstGeom>
        </p:spPr>
        <p:txBody>
          <a:bodyPr vert="horz" lIns="91439" tIns="45720" rIns="91439" bIns="45720" rtlCol="0" anchor="b">
            <a:normAutofit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2.1. </a:t>
            </a:r>
            <a:r>
              <a:rPr lang="es-ES" sz="1200" b="1" dirty="0" err="1">
                <a:latin typeface="Comic Sans MS" panose="030F0702030302020204" pitchFamily="66" charset="0"/>
              </a:rPr>
              <a:t>Write</a:t>
            </a:r>
            <a:r>
              <a:rPr lang="es-ES" sz="1200" b="1" dirty="0">
                <a:latin typeface="Comic Sans MS" panose="030F0702030302020204" pitchFamily="66" charset="0"/>
              </a:rPr>
              <a:t> </a:t>
            </a:r>
            <a:r>
              <a:rPr lang="es-ES" sz="1200" b="1" dirty="0" err="1">
                <a:latin typeface="Comic Sans MS" panose="030F0702030302020204" pitchFamily="66" charset="0"/>
              </a:rPr>
              <a:t>down</a:t>
            </a:r>
            <a:r>
              <a:rPr lang="es-ES" sz="1200" b="1" dirty="0">
                <a:latin typeface="Comic Sans MS" panose="030F0702030302020204" pitchFamily="66" charset="0"/>
              </a:rPr>
              <a:t> the </a:t>
            </a:r>
            <a:r>
              <a:rPr lang="es-ES" sz="1200" b="1" dirty="0" err="1">
                <a:latin typeface="Comic Sans MS" panose="030F0702030302020204" pitchFamily="66" charset="0"/>
              </a:rPr>
              <a:t>correct</a:t>
            </a:r>
            <a:r>
              <a:rPr lang="es-ES" sz="1200" b="1" dirty="0">
                <a:latin typeface="Comic Sans MS" panose="030F0702030302020204" pitchFamily="66" charset="0"/>
              </a:rPr>
              <a:t> </a:t>
            </a:r>
            <a:r>
              <a:rPr lang="es-ES" sz="1200" b="1" dirty="0" err="1">
                <a:latin typeface="Comic Sans MS" panose="030F0702030302020204" pitchFamily="66" charset="0"/>
              </a:rPr>
              <a:t>number</a:t>
            </a:r>
            <a:r>
              <a:rPr lang="es-ES" sz="1200" b="1" dirty="0">
                <a:latin typeface="Comic Sans MS" panose="030F0702030302020204" pitchFamily="66" charset="0"/>
              </a:rPr>
              <a:t> </a:t>
            </a:r>
            <a:r>
              <a:rPr lang="es-ES" sz="1200" b="1" dirty="0" err="1">
                <a:latin typeface="Comic Sans MS" panose="030F0702030302020204" pitchFamily="66" charset="0"/>
              </a:rPr>
              <a:t>from</a:t>
            </a:r>
            <a:r>
              <a:rPr lang="es-ES" sz="1200" b="1" dirty="0">
                <a:latin typeface="Comic Sans MS" panose="030F0702030302020204" pitchFamily="66" charset="0"/>
              </a:rPr>
              <a:t> </a:t>
            </a:r>
            <a:r>
              <a:rPr lang="es-ES" sz="1200" b="1" dirty="0" err="1">
                <a:latin typeface="Comic Sans MS" panose="030F0702030302020204" pitchFamily="66" charset="0"/>
              </a:rPr>
              <a:t>activity</a:t>
            </a:r>
            <a:r>
              <a:rPr lang="es-ES" sz="1200" b="1" dirty="0">
                <a:latin typeface="Comic Sans MS" panose="030F0702030302020204" pitchFamily="66" charset="0"/>
              </a:rPr>
              <a:t> 2.</a:t>
            </a:r>
          </a:p>
        </p:txBody>
      </p:sp>
      <p:pic>
        <p:nvPicPr>
          <p:cNvPr id="5" name="Imagen 5">
            <a:extLst>
              <a:ext uri="{FF2B5EF4-FFF2-40B4-BE49-F238E27FC236}">
                <a16:creationId xmlns:a16="http://schemas.microsoft.com/office/drawing/2014/main" id="{1B71618E-0FE7-A37B-C0E7-FE449D0A7874}"/>
              </a:ext>
            </a:extLst>
          </p:cNvPr>
          <p:cNvPicPr>
            <a:picLocks noChangeAspect="1"/>
          </p:cNvPicPr>
          <p:nvPr/>
        </p:nvPicPr>
        <p:blipFill rotWithShape="1">
          <a:blip r:embed="rId3">
            <a:extLst>
              <a:ext uri="{BEBA8EAE-BF5A-486C-A8C5-ECC9F3942E4B}">
                <a14:imgProps xmlns:a14="http://schemas.microsoft.com/office/drawing/2010/main">
                  <a14:imgLayer r:embed="rId4">
                    <a14:imgEffect>
                      <a14:saturation sat="0"/>
                    </a14:imgEffect>
                  </a14:imgLayer>
                </a14:imgProps>
              </a:ext>
            </a:extLst>
          </a:blip>
          <a:srcRect t="3664" r="54826" b="4591"/>
          <a:stretch/>
        </p:blipFill>
        <p:spPr>
          <a:xfrm>
            <a:off x="1602858" y="887858"/>
            <a:ext cx="3726131" cy="3783678"/>
          </a:xfrm>
          <a:prstGeom prst="rect">
            <a:avLst/>
          </a:prstGeom>
        </p:spPr>
      </p:pic>
      <p:graphicFrame>
        <p:nvGraphicFramePr>
          <p:cNvPr id="22" name="Tabla 29">
            <a:extLst>
              <a:ext uri="{FF2B5EF4-FFF2-40B4-BE49-F238E27FC236}">
                <a16:creationId xmlns:a16="http://schemas.microsoft.com/office/drawing/2014/main" id="{1401DAFD-C72F-6858-0487-709DB2D76EC7}"/>
              </a:ext>
            </a:extLst>
          </p:cNvPr>
          <p:cNvGraphicFramePr>
            <a:graphicFrameLocks noGrp="1"/>
          </p:cNvGraphicFramePr>
          <p:nvPr>
            <p:extLst>
              <p:ext uri="{D42A27DB-BD31-4B8C-83A1-F6EECF244321}">
                <p14:modId xmlns:p14="http://schemas.microsoft.com/office/powerpoint/2010/main" val="3400228972"/>
              </p:ext>
            </p:extLst>
          </p:nvPr>
        </p:nvGraphicFramePr>
        <p:xfrm>
          <a:off x="80209" y="1139170"/>
          <a:ext cx="1874520" cy="259080"/>
        </p:xfrm>
        <a:graphic>
          <a:graphicData uri="http://schemas.openxmlformats.org/drawingml/2006/table">
            <a:tbl>
              <a:tblPr firstRow="1" bandRow="1">
                <a:tableStyleId>{5940675A-B579-460E-94D1-54222C63F5DA}</a:tableStyleId>
              </a:tblPr>
              <a:tblGrid>
                <a:gridCol w="208280">
                  <a:extLst>
                    <a:ext uri="{9D8B030D-6E8A-4147-A177-3AD203B41FA5}">
                      <a16:colId xmlns:a16="http://schemas.microsoft.com/office/drawing/2014/main" val="4142859001"/>
                    </a:ext>
                  </a:extLst>
                </a:gridCol>
                <a:gridCol w="208280">
                  <a:extLst>
                    <a:ext uri="{9D8B030D-6E8A-4147-A177-3AD203B41FA5}">
                      <a16:colId xmlns:a16="http://schemas.microsoft.com/office/drawing/2014/main" val="1465738722"/>
                    </a:ext>
                  </a:extLst>
                </a:gridCol>
                <a:gridCol w="208280">
                  <a:extLst>
                    <a:ext uri="{9D8B030D-6E8A-4147-A177-3AD203B41FA5}">
                      <a16:colId xmlns:a16="http://schemas.microsoft.com/office/drawing/2014/main" val="943696700"/>
                    </a:ext>
                  </a:extLst>
                </a:gridCol>
                <a:gridCol w="208280">
                  <a:extLst>
                    <a:ext uri="{9D8B030D-6E8A-4147-A177-3AD203B41FA5}">
                      <a16:colId xmlns:a16="http://schemas.microsoft.com/office/drawing/2014/main" val="694195423"/>
                    </a:ext>
                  </a:extLst>
                </a:gridCol>
                <a:gridCol w="208280">
                  <a:extLst>
                    <a:ext uri="{9D8B030D-6E8A-4147-A177-3AD203B41FA5}">
                      <a16:colId xmlns:a16="http://schemas.microsoft.com/office/drawing/2014/main" val="1306911594"/>
                    </a:ext>
                  </a:extLst>
                </a:gridCol>
                <a:gridCol w="208280">
                  <a:extLst>
                    <a:ext uri="{9D8B030D-6E8A-4147-A177-3AD203B41FA5}">
                      <a16:colId xmlns:a16="http://schemas.microsoft.com/office/drawing/2014/main" val="4025041890"/>
                    </a:ext>
                  </a:extLst>
                </a:gridCol>
                <a:gridCol w="208280">
                  <a:extLst>
                    <a:ext uri="{9D8B030D-6E8A-4147-A177-3AD203B41FA5}">
                      <a16:colId xmlns:a16="http://schemas.microsoft.com/office/drawing/2014/main" val="385937613"/>
                    </a:ext>
                  </a:extLst>
                </a:gridCol>
                <a:gridCol w="208280">
                  <a:extLst>
                    <a:ext uri="{9D8B030D-6E8A-4147-A177-3AD203B41FA5}">
                      <a16:colId xmlns:a16="http://schemas.microsoft.com/office/drawing/2014/main" val="757982169"/>
                    </a:ext>
                  </a:extLst>
                </a:gridCol>
                <a:gridCol w="208280">
                  <a:extLst>
                    <a:ext uri="{9D8B030D-6E8A-4147-A177-3AD203B41FA5}">
                      <a16:colId xmlns:a16="http://schemas.microsoft.com/office/drawing/2014/main" val="956016103"/>
                    </a:ext>
                  </a:extLst>
                </a:gridCol>
              </a:tblGrid>
              <a:tr h="0">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 sz="1100" b="0" dirty="0">
                          <a:solidFill>
                            <a:schemeClr val="tx1"/>
                          </a:solidFill>
                          <a:latin typeface="Comic Sans MS" panose="030F0702030302020204" pitchFamily="66" charset="0"/>
                        </a:rPr>
                        <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 sz="1100" b="0" dirty="0">
                          <a:solidFill>
                            <a:schemeClr val="tx1"/>
                          </a:solidFill>
                          <a:latin typeface="Comic Sans MS" panose="030F0702030302020204" pitchFamily="66" charset="0"/>
                        </a:rPr>
                        <a:t>z</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79375919"/>
                  </a:ext>
                </a:extLst>
              </a:tr>
            </a:tbl>
          </a:graphicData>
        </a:graphic>
      </p:graphicFrame>
      <p:graphicFrame>
        <p:nvGraphicFramePr>
          <p:cNvPr id="23" name="Tabla 29">
            <a:extLst>
              <a:ext uri="{FF2B5EF4-FFF2-40B4-BE49-F238E27FC236}">
                <a16:creationId xmlns:a16="http://schemas.microsoft.com/office/drawing/2014/main" id="{9EA581EF-D658-09CB-0497-48C32D154882}"/>
              </a:ext>
            </a:extLst>
          </p:cNvPr>
          <p:cNvGraphicFramePr>
            <a:graphicFrameLocks noGrp="1"/>
          </p:cNvGraphicFramePr>
          <p:nvPr>
            <p:extLst>
              <p:ext uri="{D42A27DB-BD31-4B8C-83A1-F6EECF244321}">
                <p14:modId xmlns:p14="http://schemas.microsoft.com/office/powerpoint/2010/main" val="2653454580"/>
              </p:ext>
            </p:extLst>
          </p:nvPr>
        </p:nvGraphicFramePr>
        <p:xfrm>
          <a:off x="124659" y="1894010"/>
          <a:ext cx="1678744" cy="259080"/>
        </p:xfrm>
        <a:graphic>
          <a:graphicData uri="http://schemas.openxmlformats.org/drawingml/2006/table">
            <a:tbl>
              <a:tblPr firstRow="1" bandRow="1">
                <a:tableStyleId>{5940675A-B579-460E-94D1-54222C63F5DA}</a:tableStyleId>
              </a:tblPr>
              <a:tblGrid>
                <a:gridCol w="209843">
                  <a:extLst>
                    <a:ext uri="{9D8B030D-6E8A-4147-A177-3AD203B41FA5}">
                      <a16:colId xmlns:a16="http://schemas.microsoft.com/office/drawing/2014/main" val="4142859001"/>
                    </a:ext>
                  </a:extLst>
                </a:gridCol>
                <a:gridCol w="209843">
                  <a:extLst>
                    <a:ext uri="{9D8B030D-6E8A-4147-A177-3AD203B41FA5}">
                      <a16:colId xmlns:a16="http://schemas.microsoft.com/office/drawing/2014/main" val="1465738722"/>
                    </a:ext>
                  </a:extLst>
                </a:gridCol>
                <a:gridCol w="209843">
                  <a:extLst>
                    <a:ext uri="{9D8B030D-6E8A-4147-A177-3AD203B41FA5}">
                      <a16:colId xmlns:a16="http://schemas.microsoft.com/office/drawing/2014/main" val="943696700"/>
                    </a:ext>
                  </a:extLst>
                </a:gridCol>
                <a:gridCol w="209843">
                  <a:extLst>
                    <a:ext uri="{9D8B030D-6E8A-4147-A177-3AD203B41FA5}">
                      <a16:colId xmlns:a16="http://schemas.microsoft.com/office/drawing/2014/main" val="694195423"/>
                    </a:ext>
                  </a:extLst>
                </a:gridCol>
                <a:gridCol w="209843">
                  <a:extLst>
                    <a:ext uri="{9D8B030D-6E8A-4147-A177-3AD203B41FA5}">
                      <a16:colId xmlns:a16="http://schemas.microsoft.com/office/drawing/2014/main" val="1306911594"/>
                    </a:ext>
                  </a:extLst>
                </a:gridCol>
                <a:gridCol w="209843">
                  <a:extLst>
                    <a:ext uri="{9D8B030D-6E8A-4147-A177-3AD203B41FA5}">
                      <a16:colId xmlns:a16="http://schemas.microsoft.com/office/drawing/2014/main" val="4025041890"/>
                    </a:ext>
                  </a:extLst>
                </a:gridCol>
                <a:gridCol w="209843">
                  <a:extLst>
                    <a:ext uri="{9D8B030D-6E8A-4147-A177-3AD203B41FA5}">
                      <a16:colId xmlns:a16="http://schemas.microsoft.com/office/drawing/2014/main" val="385937613"/>
                    </a:ext>
                  </a:extLst>
                </a:gridCol>
                <a:gridCol w="209843">
                  <a:extLst>
                    <a:ext uri="{9D8B030D-6E8A-4147-A177-3AD203B41FA5}">
                      <a16:colId xmlns:a16="http://schemas.microsoft.com/office/drawing/2014/main" val="757982169"/>
                    </a:ext>
                  </a:extLst>
                </a:gridCol>
              </a:tblGrid>
              <a:tr h="0">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s-ES" sz="1100" b="0" dirty="0">
                          <a:solidFill>
                            <a:schemeClr val="tx1"/>
                          </a:solidFill>
                          <a:latin typeface="Comic Sans MS" panose="030F0702030302020204" pitchFamily="66" charset="0"/>
                        </a:rPr>
                        <a:t>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s-ES" sz="1100" b="0" dirty="0">
                          <a:solidFill>
                            <a:schemeClr val="tx1"/>
                          </a:solidFill>
                          <a:latin typeface="Comic Sans MS" panose="030F0702030302020204" pitchFamily="66" charset="0"/>
                        </a:rPr>
                        <a:t>j</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79375919"/>
                  </a:ext>
                </a:extLst>
              </a:tr>
            </a:tbl>
          </a:graphicData>
        </a:graphic>
      </p:graphicFrame>
      <p:graphicFrame>
        <p:nvGraphicFramePr>
          <p:cNvPr id="24" name="Tabla 29">
            <a:extLst>
              <a:ext uri="{FF2B5EF4-FFF2-40B4-BE49-F238E27FC236}">
                <a16:creationId xmlns:a16="http://schemas.microsoft.com/office/drawing/2014/main" id="{8ABB36FD-71D2-FF35-3EA2-BF0EA450D434}"/>
              </a:ext>
            </a:extLst>
          </p:cNvPr>
          <p:cNvGraphicFramePr>
            <a:graphicFrameLocks noGrp="1"/>
          </p:cNvGraphicFramePr>
          <p:nvPr>
            <p:extLst>
              <p:ext uri="{D42A27DB-BD31-4B8C-83A1-F6EECF244321}">
                <p14:modId xmlns:p14="http://schemas.microsoft.com/office/powerpoint/2010/main" val="2298331991"/>
              </p:ext>
            </p:extLst>
          </p:nvPr>
        </p:nvGraphicFramePr>
        <p:xfrm>
          <a:off x="124659" y="2611722"/>
          <a:ext cx="1678744" cy="259080"/>
        </p:xfrm>
        <a:graphic>
          <a:graphicData uri="http://schemas.openxmlformats.org/drawingml/2006/table">
            <a:tbl>
              <a:tblPr firstRow="1" bandRow="1">
                <a:tableStyleId>{5940675A-B579-460E-94D1-54222C63F5DA}</a:tableStyleId>
              </a:tblPr>
              <a:tblGrid>
                <a:gridCol w="209843">
                  <a:extLst>
                    <a:ext uri="{9D8B030D-6E8A-4147-A177-3AD203B41FA5}">
                      <a16:colId xmlns:a16="http://schemas.microsoft.com/office/drawing/2014/main" val="4142859001"/>
                    </a:ext>
                  </a:extLst>
                </a:gridCol>
                <a:gridCol w="209843">
                  <a:extLst>
                    <a:ext uri="{9D8B030D-6E8A-4147-A177-3AD203B41FA5}">
                      <a16:colId xmlns:a16="http://schemas.microsoft.com/office/drawing/2014/main" val="1465738722"/>
                    </a:ext>
                  </a:extLst>
                </a:gridCol>
                <a:gridCol w="209843">
                  <a:extLst>
                    <a:ext uri="{9D8B030D-6E8A-4147-A177-3AD203B41FA5}">
                      <a16:colId xmlns:a16="http://schemas.microsoft.com/office/drawing/2014/main" val="943696700"/>
                    </a:ext>
                  </a:extLst>
                </a:gridCol>
                <a:gridCol w="209843">
                  <a:extLst>
                    <a:ext uri="{9D8B030D-6E8A-4147-A177-3AD203B41FA5}">
                      <a16:colId xmlns:a16="http://schemas.microsoft.com/office/drawing/2014/main" val="694195423"/>
                    </a:ext>
                  </a:extLst>
                </a:gridCol>
                <a:gridCol w="209843">
                  <a:extLst>
                    <a:ext uri="{9D8B030D-6E8A-4147-A177-3AD203B41FA5}">
                      <a16:colId xmlns:a16="http://schemas.microsoft.com/office/drawing/2014/main" val="1306911594"/>
                    </a:ext>
                  </a:extLst>
                </a:gridCol>
                <a:gridCol w="209843">
                  <a:extLst>
                    <a:ext uri="{9D8B030D-6E8A-4147-A177-3AD203B41FA5}">
                      <a16:colId xmlns:a16="http://schemas.microsoft.com/office/drawing/2014/main" val="4025041890"/>
                    </a:ext>
                  </a:extLst>
                </a:gridCol>
                <a:gridCol w="209843">
                  <a:extLst>
                    <a:ext uri="{9D8B030D-6E8A-4147-A177-3AD203B41FA5}">
                      <a16:colId xmlns:a16="http://schemas.microsoft.com/office/drawing/2014/main" val="385937613"/>
                    </a:ext>
                  </a:extLst>
                </a:gridCol>
                <a:gridCol w="209843">
                  <a:extLst>
                    <a:ext uri="{9D8B030D-6E8A-4147-A177-3AD203B41FA5}">
                      <a16:colId xmlns:a16="http://schemas.microsoft.com/office/drawing/2014/main" val="757982169"/>
                    </a:ext>
                  </a:extLst>
                </a:gridCol>
              </a:tblGrid>
              <a:tr h="0">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s-ES" sz="1100" b="0" dirty="0">
                          <a:solidFill>
                            <a:schemeClr val="tx1"/>
                          </a:solidFill>
                          <a:latin typeface="Comic Sans MS" panose="030F0702030302020204" pitchFamily="66" charset="0"/>
                        </a:rPr>
                        <a:t>z</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79375919"/>
                  </a:ext>
                </a:extLst>
              </a:tr>
            </a:tbl>
          </a:graphicData>
        </a:graphic>
      </p:graphicFrame>
      <p:graphicFrame>
        <p:nvGraphicFramePr>
          <p:cNvPr id="26" name="Tabla 29">
            <a:extLst>
              <a:ext uri="{FF2B5EF4-FFF2-40B4-BE49-F238E27FC236}">
                <a16:creationId xmlns:a16="http://schemas.microsoft.com/office/drawing/2014/main" id="{AF7693A8-807A-9839-A73A-CB4683AA3C76}"/>
              </a:ext>
            </a:extLst>
          </p:cNvPr>
          <p:cNvGraphicFramePr>
            <a:graphicFrameLocks noGrp="1"/>
          </p:cNvGraphicFramePr>
          <p:nvPr>
            <p:extLst>
              <p:ext uri="{D42A27DB-BD31-4B8C-83A1-F6EECF244321}">
                <p14:modId xmlns:p14="http://schemas.microsoft.com/office/powerpoint/2010/main" val="1580954916"/>
              </p:ext>
            </p:extLst>
          </p:nvPr>
        </p:nvGraphicFramePr>
        <p:xfrm>
          <a:off x="323261" y="3337443"/>
          <a:ext cx="1478197" cy="259080"/>
        </p:xfrm>
        <a:graphic>
          <a:graphicData uri="http://schemas.openxmlformats.org/drawingml/2006/table">
            <a:tbl>
              <a:tblPr firstRow="1" bandRow="1">
                <a:tableStyleId>{5940675A-B579-460E-94D1-54222C63F5DA}</a:tableStyleId>
              </a:tblPr>
              <a:tblGrid>
                <a:gridCol w="211171">
                  <a:extLst>
                    <a:ext uri="{9D8B030D-6E8A-4147-A177-3AD203B41FA5}">
                      <a16:colId xmlns:a16="http://schemas.microsoft.com/office/drawing/2014/main" val="4142859001"/>
                    </a:ext>
                  </a:extLst>
                </a:gridCol>
                <a:gridCol w="211171">
                  <a:extLst>
                    <a:ext uri="{9D8B030D-6E8A-4147-A177-3AD203B41FA5}">
                      <a16:colId xmlns:a16="http://schemas.microsoft.com/office/drawing/2014/main" val="1465738722"/>
                    </a:ext>
                  </a:extLst>
                </a:gridCol>
                <a:gridCol w="211171">
                  <a:extLst>
                    <a:ext uri="{9D8B030D-6E8A-4147-A177-3AD203B41FA5}">
                      <a16:colId xmlns:a16="http://schemas.microsoft.com/office/drawing/2014/main" val="943696700"/>
                    </a:ext>
                  </a:extLst>
                </a:gridCol>
                <a:gridCol w="211171">
                  <a:extLst>
                    <a:ext uri="{9D8B030D-6E8A-4147-A177-3AD203B41FA5}">
                      <a16:colId xmlns:a16="http://schemas.microsoft.com/office/drawing/2014/main" val="694195423"/>
                    </a:ext>
                  </a:extLst>
                </a:gridCol>
                <a:gridCol w="211171">
                  <a:extLst>
                    <a:ext uri="{9D8B030D-6E8A-4147-A177-3AD203B41FA5}">
                      <a16:colId xmlns:a16="http://schemas.microsoft.com/office/drawing/2014/main" val="1306911594"/>
                    </a:ext>
                  </a:extLst>
                </a:gridCol>
                <a:gridCol w="211171">
                  <a:extLst>
                    <a:ext uri="{9D8B030D-6E8A-4147-A177-3AD203B41FA5}">
                      <a16:colId xmlns:a16="http://schemas.microsoft.com/office/drawing/2014/main" val="4025041890"/>
                    </a:ext>
                  </a:extLst>
                </a:gridCol>
                <a:gridCol w="211171">
                  <a:extLst>
                    <a:ext uri="{9D8B030D-6E8A-4147-A177-3AD203B41FA5}">
                      <a16:colId xmlns:a16="http://schemas.microsoft.com/office/drawing/2014/main" val="385937613"/>
                    </a:ext>
                  </a:extLst>
                </a:gridCol>
              </a:tblGrid>
              <a:tr h="0">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s-ES" sz="1100" b="0" dirty="0">
                          <a:solidFill>
                            <a:schemeClr val="tx1"/>
                          </a:solidFill>
                          <a:latin typeface="Comic Sans MS" panose="030F0702030302020204" pitchFamily="66" charset="0"/>
                        </a:rPr>
                        <a:t>o</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79375919"/>
                  </a:ext>
                </a:extLst>
              </a:tr>
            </a:tbl>
          </a:graphicData>
        </a:graphic>
      </p:graphicFrame>
      <p:graphicFrame>
        <p:nvGraphicFramePr>
          <p:cNvPr id="28" name="Tabla 29">
            <a:extLst>
              <a:ext uri="{FF2B5EF4-FFF2-40B4-BE49-F238E27FC236}">
                <a16:creationId xmlns:a16="http://schemas.microsoft.com/office/drawing/2014/main" id="{8A0EF84D-99A3-C14C-4D3A-7823EF4282C8}"/>
              </a:ext>
            </a:extLst>
          </p:cNvPr>
          <p:cNvGraphicFramePr>
            <a:graphicFrameLocks noGrp="1"/>
          </p:cNvGraphicFramePr>
          <p:nvPr>
            <p:extLst>
              <p:ext uri="{D42A27DB-BD31-4B8C-83A1-F6EECF244321}">
                <p14:modId xmlns:p14="http://schemas.microsoft.com/office/powerpoint/2010/main" val="901043804"/>
              </p:ext>
            </p:extLst>
          </p:nvPr>
        </p:nvGraphicFramePr>
        <p:xfrm>
          <a:off x="323261" y="4069064"/>
          <a:ext cx="1478197" cy="259080"/>
        </p:xfrm>
        <a:graphic>
          <a:graphicData uri="http://schemas.openxmlformats.org/drawingml/2006/table">
            <a:tbl>
              <a:tblPr firstRow="1" bandRow="1">
                <a:tableStyleId>{5940675A-B579-460E-94D1-54222C63F5DA}</a:tableStyleId>
              </a:tblPr>
              <a:tblGrid>
                <a:gridCol w="211171">
                  <a:extLst>
                    <a:ext uri="{9D8B030D-6E8A-4147-A177-3AD203B41FA5}">
                      <a16:colId xmlns:a16="http://schemas.microsoft.com/office/drawing/2014/main" val="4142859001"/>
                    </a:ext>
                  </a:extLst>
                </a:gridCol>
                <a:gridCol w="211171">
                  <a:extLst>
                    <a:ext uri="{9D8B030D-6E8A-4147-A177-3AD203B41FA5}">
                      <a16:colId xmlns:a16="http://schemas.microsoft.com/office/drawing/2014/main" val="1465738722"/>
                    </a:ext>
                  </a:extLst>
                </a:gridCol>
                <a:gridCol w="211171">
                  <a:extLst>
                    <a:ext uri="{9D8B030D-6E8A-4147-A177-3AD203B41FA5}">
                      <a16:colId xmlns:a16="http://schemas.microsoft.com/office/drawing/2014/main" val="943696700"/>
                    </a:ext>
                  </a:extLst>
                </a:gridCol>
                <a:gridCol w="211171">
                  <a:extLst>
                    <a:ext uri="{9D8B030D-6E8A-4147-A177-3AD203B41FA5}">
                      <a16:colId xmlns:a16="http://schemas.microsoft.com/office/drawing/2014/main" val="694195423"/>
                    </a:ext>
                  </a:extLst>
                </a:gridCol>
                <a:gridCol w="211171">
                  <a:extLst>
                    <a:ext uri="{9D8B030D-6E8A-4147-A177-3AD203B41FA5}">
                      <a16:colId xmlns:a16="http://schemas.microsoft.com/office/drawing/2014/main" val="1306911594"/>
                    </a:ext>
                  </a:extLst>
                </a:gridCol>
                <a:gridCol w="211171">
                  <a:extLst>
                    <a:ext uri="{9D8B030D-6E8A-4147-A177-3AD203B41FA5}">
                      <a16:colId xmlns:a16="http://schemas.microsoft.com/office/drawing/2014/main" val="4025041890"/>
                    </a:ext>
                  </a:extLst>
                </a:gridCol>
                <a:gridCol w="211171">
                  <a:extLst>
                    <a:ext uri="{9D8B030D-6E8A-4147-A177-3AD203B41FA5}">
                      <a16:colId xmlns:a16="http://schemas.microsoft.com/office/drawing/2014/main" val="385937613"/>
                    </a:ext>
                  </a:extLst>
                </a:gridCol>
              </a:tblGrid>
              <a:tr h="0">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s-ES" sz="1100" b="0" dirty="0">
                          <a:solidFill>
                            <a:schemeClr val="tx1"/>
                          </a:solidFill>
                          <a:latin typeface="Comic Sans MS" panose="030F0702030302020204" pitchFamily="66" charset="0"/>
                        </a:rPr>
                        <a:t>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79375919"/>
                  </a:ext>
                </a:extLst>
              </a:tr>
            </a:tbl>
          </a:graphicData>
        </a:graphic>
      </p:graphicFrame>
      <p:graphicFrame>
        <p:nvGraphicFramePr>
          <p:cNvPr id="30" name="Tabla 29">
            <a:extLst>
              <a:ext uri="{FF2B5EF4-FFF2-40B4-BE49-F238E27FC236}">
                <a16:creationId xmlns:a16="http://schemas.microsoft.com/office/drawing/2014/main" id="{5769A888-784C-4842-054A-3F0CDB86B4AB}"/>
              </a:ext>
            </a:extLst>
          </p:cNvPr>
          <p:cNvGraphicFramePr>
            <a:graphicFrameLocks noGrp="1"/>
          </p:cNvGraphicFramePr>
          <p:nvPr>
            <p:extLst>
              <p:ext uri="{D42A27DB-BD31-4B8C-83A1-F6EECF244321}">
                <p14:modId xmlns:p14="http://schemas.microsoft.com/office/powerpoint/2010/main" val="3522426094"/>
              </p:ext>
            </p:extLst>
          </p:nvPr>
        </p:nvGraphicFramePr>
        <p:xfrm>
          <a:off x="5105399" y="1162943"/>
          <a:ext cx="1249680" cy="259080"/>
        </p:xfrm>
        <a:graphic>
          <a:graphicData uri="http://schemas.openxmlformats.org/drawingml/2006/table">
            <a:tbl>
              <a:tblPr firstRow="1" bandRow="1">
                <a:tableStyleId>{5940675A-B579-460E-94D1-54222C63F5DA}</a:tableStyleId>
              </a:tblPr>
              <a:tblGrid>
                <a:gridCol w="208280">
                  <a:extLst>
                    <a:ext uri="{9D8B030D-6E8A-4147-A177-3AD203B41FA5}">
                      <a16:colId xmlns:a16="http://schemas.microsoft.com/office/drawing/2014/main" val="4142859001"/>
                    </a:ext>
                  </a:extLst>
                </a:gridCol>
                <a:gridCol w="208280">
                  <a:extLst>
                    <a:ext uri="{9D8B030D-6E8A-4147-A177-3AD203B41FA5}">
                      <a16:colId xmlns:a16="http://schemas.microsoft.com/office/drawing/2014/main" val="1465738722"/>
                    </a:ext>
                  </a:extLst>
                </a:gridCol>
                <a:gridCol w="208280">
                  <a:extLst>
                    <a:ext uri="{9D8B030D-6E8A-4147-A177-3AD203B41FA5}">
                      <a16:colId xmlns:a16="http://schemas.microsoft.com/office/drawing/2014/main" val="943696700"/>
                    </a:ext>
                  </a:extLst>
                </a:gridCol>
                <a:gridCol w="208280">
                  <a:extLst>
                    <a:ext uri="{9D8B030D-6E8A-4147-A177-3AD203B41FA5}">
                      <a16:colId xmlns:a16="http://schemas.microsoft.com/office/drawing/2014/main" val="694195423"/>
                    </a:ext>
                  </a:extLst>
                </a:gridCol>
                <a:gridCol w="208280">
                  <a:extLst>
                    <a:ext uri="{9D8B030D-6E8A-4147-A177-3AD203B41FA5}">
                      <a16:colId xmlns:a16="http://schemas.microsoft.com/office/drawing/2014/main" val="1306911594"/>
                    </a:ext>
                  </a:extLst>
                </a:gridCol>
                <a:gridCol w="208280">
                  <a:extLst>
                    <a:ext uri="{9D8B030D-6E8A-4147-A177-3AD203B41FA5}">
                      <a16:colId xmlns:a16="http://schemas.microsoft.com/office/drawing/2014/main" val="4025041890"/>
                    </a:ext>
                  </a:extLst>
                </a:gridCol>
              </a:tblGrid>
              <a:tr h="0">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pPr algn="ctr"/>
                      <a:r>
                        <a:rPr lang="es-ES" sz="1100" b="0" dirty="0">
                          <a:solidFill>
                            <a:schemeClr val="tx1"/>
                          </a:solidFill>
                          <a:latin typeface="Comic Sans MS" panose="030F0702030302020204" pitchFamily="66" charset="0"/>
                        </a:rPr>
                        <a:t>o</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79375919"/>
                  </a:ext>
                </a:extLst>
              </a:tr>
            </a:tbl>
          </a:graphicData>
        </a:graphic>
      </p:graphicFrame>
      <p:graphicFrame>
        <p:nvGraphicFramePr>
          <p:cNvPr id="32" name="Tabla 29">
            <a:extLst>
              <a:ext uri="{FF2B5EF4-FFF2-40B4-BE49-F238E27FC236}">
                <a16:creationId xmlns:a16="http://schemas.microsoft.com/office/drawing/2014/main" id="{649901DB-1565-C54A-D531-3F0A40AA8832}"/>
              </a:ext>
            </a:extLst>
          </p:cNvPr>
          <p:cNvGraphicFramePr>
            <a:graphicFrameLocks noGrp="1"/>
          </p:cNvGraphicFramePr>
          <p:nvPr>
            <p:extLst>
              <p:ext uri="{D42A27DB-BD31-4B8C-83A1-F6EECF244321}">
                <p14:modId xmlns:p14="http://schemas.microsoft.com/office/powerpoint/2010/main" val="1965948185"/>
              </p:ext>
            </p:extLst>
          </p:nvPr>
        </p:nvGraphicFramePr>
        <p:xfrm>
          <a:off x="5055869" y="1883166"/>
          <a:ext cx="1732272" cy="259080"/>
        </p:xfrm>
        <a:graphic>
          <a:graphicData uri="http://schemas.openxmlformats.org/drawingml/2006/table">
            <a:tbl>
              <a:tblPr firstRow="1" bandRow="1">
                <a:tableStyleId>{5940675A-B579-460E-94D1-54222C63F5DA}</a:tableStyleId>
              </a:tblPr>
              <a:tblGrid>
                <a:gridCol w="216534">
                  <a:extLst>
                    <a:ext uri="{9D8B030D-6E8A-4147-A177-3AD203B41FA5}">
                      <a16:colId xmlns:a16="http://schemas.microsoft.com/office/drawing/2014/main" val="4142859001"/>
                    </a:ext>
                  </a:extLst>
                </a:gridCol>
                <a:gridCol w="216534">
                  <a:extLst>
                    <a:ext uri="{9D8B030D-6E8A-4147-A177-3AD203B41FA5}">
                      <a16:colId xmlns:a16="http://schemas.microsoft.com/office/drawing/2014/main" val="1465738722"/>
                    </a:ext>
                  </a:extLst>
                </a:gridCol>
                <a:gridCol w="216534">
                  <a:extLst>
                    <a:ext uri="{9D8B030D-6E8A-4147-A177-3AD203B41FA5}">
                      <a16:colId xmlns:a16="http://schemas.microsoft.com/office/drawing/2014/main" val="694195423"/>
                    </a:ext>
                  </a:extLst>
                </a:gridCol>
                <a:gridCol w="216534">
                  <a:extLst>
                    <a:ext uri="{9D8B030D-6E8A-4147-A177-3AD203B41FA5}">
                      <a16:colId xmlns:a16="http://schemas.microsoft.com/office/drawing/2014/main" val="1306911594"/>
                    </a:ext>
                  </a:extLst>
                </a:gridCol>
                <a:gridCol w="216534">
                  <a:extLst>
                    <a:ext uri="{9D8B030D-6E8A-4147-A177-3AD203B41FA5}">
                      <a16:colId xmlns:a16="http://schemas.microsoft.com/office/drawing/2014/main" val="4025041890"/>
                    </a:ext>
                  </a:extLst>
                </a:gridCol>
                <a:gridCol w="216534">
                  <a:extLst>
                    <a:ext uri="{9D8B030D-6E8A-4147-A177-3AD203B41FA5}">
                      <a16:colId xmlns:a16="http://schemas.microsoft.com/office/drawing/2014/main" val="385937613"/>
                    </a:ext>
                  </a:extLst>
                </a:gridCol>
                <a:gridCol w="216534">
                  <a:extLst>
                    <a:ext uri="{9D8B030D-6E8A-4147-A177-3AD203B41FA5}">
                      <a16:colId xmlns:a16="http://schemas.microsoft.com/office/drawing/2014/main" val="757982169"/>
                    </a:ext>
                  </a:extLst>
                </a:gridCol>
                <a:gridCol w="216534">
                  <a:extLst>
                    <a:ext uri="{9D8B030D-6E8A-4147-A177-3AD203B41FA5}">
                      <a16:colId xmlns:a16="http://schemas.microsoft.com/office/drawing/2014/main" val="1820272978"/>
                    </a:ext>
                  </a:extLst>
                </a:gridCol>
              </a:tblGrid>
              <a:tr h="0">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s-ES" sz="1100" b="0" dirty="0">
                          <a:solidFill>
                            <a:schemeClr val="tx1"/>
                          </a:solidFill>
                          <a:latin typeface="Comic Sans MS" panose="030F0702030302020204" pitchFamily="66" charset="0"/>
                        </a:rPr>
                        <a:t>o</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79375919"/>
                  </a:ext>
                </a:extLst>
              </a:tr>
            </a:tbl>
          </a:graphicData>
        </a:graphic>
      </p:graphicFrame>
      <p:graphicFrame>
        <p:nvGraphicFramePr>
          <p:cNvPr id="34" name="Tabla 29">
            <a:extLst>
              <a:ext uri="{FF2B5EF4-FFF2-40B4-BE49-F238E27FC236}">
                <a16:creationId xmlns:a16="http://schemas.microsoft.com/office/drawing/2014/main" id="{BF074799-48A8-A01A-28B1-1FA10FCB4CDE}"/>
              </a:ext>
            </a:extLst>
          </p:cNvPr>
          <p:cNvGraphicFramePr>
            <a:graphicFrameLocks noGrp="1"/>
          </p:cNvGraphicFramePr>
          <p:nvPr>
            <p:extLst>
              <p:ext uri="{D42A27DB-BD31-4B8C-83A1-F6EECF244321}">
                <p14:modId xmlns:p14="http://schemas.microsoft.com/office/powerpoint/2010/main" val="3481522265"/>
              </p:ext>
            </p:extLst>
          </p:nvPr>
        </p:nvGraphicFramePr>
        <p:xfrm>
          <a:off x="5054599" y="2625626"/>
          <a:ext cx="1732272" cy="259080"/>
        </p:xfrm>
        <a:graphic>
          <a:graphicData uri="http://schemas.openxmlformats.org/drawingml/2006/table">
            <a:tbl>
              <a:tblPr firstRow="1" bandRow="1">
                <a:tableStyleId>{5940675A-B579-460E-94D1-54222C63F5DA}</a:tableStyleId>
              </a:tblPr>
              <a:tblGrid>
                <a:gridCol w="216534">
                  <a:extLst>
                    <a:ext uri="{9D8B030D-6E8A-4147-A177-3AD203B41FA5}">
                      <a16:colId xmlns:a16="http://schemas.microsoft.com/office/drawing/2014/main" val="4142859001"/>
                    </a:ext>
                  </a:extLst>
                </a:gridCol>
                <a:gridCol w="216534">
                  <a:extLst>
                    <a:ext uri="{9D8B030D-6E8A-4147-A177-3AD203B41FA5}">
                      <a16:colId xmlns:a16="http://schemas.microsoft.com/office/drawing/2014/main" val="1465738722"/>
                    </a:ext>
                  </a:extLst>
                </a:gridCol>
                <a:gridCol w="216534">
                  <a:extLst>
                    <a:ext uri="{9D8B030D-6E8A-4147-A177-3AD203B41FA5}">
                      <a16:colId xmlns:a16="http://schemas.microsoft.com/office/drawing/2014/main" val="943696700"/>
                    </a:ext>
                  </a:extLst>
                </a:gridCol>
                <a:gridCol w="216534">
                  <a:extLst>
                    <a:ext uri="{9D8B030D-6E8A-4147-A177-3AD203B41FA5}">
                      <a16:colId xmlns:a16="http://schemas.microsoft.com/office/drawing/2014/main" val="694195423"/>
                    </a:ext>
                  </a:extLst>
                </a:gridCol>
                <a:gridCol w="216534">
                  <a:extLst>
                    <a:ext uri="{9D8B030D-6E8A-4147-A177-3AD203B41FA5}">
                      <a16:colId xmlns:a16="http://schemas.microsoft.com/office/drawing/2014/main" val="1306911594"/>
                    </a:ext>
                  </a:extLst>
                </a:gridCol>
                <a:gridCol w="216534">
                  <a:extLst>
                    <a:ext uri="{9D8B030D-6E8A-4147-A177-3AD203B41FA5}">
                      <a16:colId xmlns:a16="http://schemas.microsoft.com/office/drawing/2014/main" val="4025041890"/>
                    </a:ext>
                  </a:extLst>
                </a:gridCol>
                <a:gridCol w="216534">
                  <a:extLst>
                    <a:ext uri="{9D8B030D-6E8A-4147-A177-3AD203B41FA5}">
                      <a16:colId xmlns:a16="http://schemas.microsoft.com/office/drawing/2014/main" val="385937613"/>
                    </a:ext>
                  </a:extLst>
                </a:gridCol>
                <a:gridCol w="216534">
                  <a:extLst>
                    <a:ext uri="{9D8B030D-6E8A-4147-A177-3AD203B41FA5}">
                      <a16:colId xmlns:a16="http://schemas.microsoft.com/office/drawing/2014/main" val="757982169"/>
                    </a:ext>
                  </a:extLst>
                </a:gridCol>
              </a:tblGrid>
              <a:tr h="0">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s-ES" sz="1100" b="0" dirty="0">
                          <a:solidFill>
                            <a:schemeClr val="tx1"/>
                          </a:solidFill>
                          <a:latin typeface="Comic Sans MS" panose="030F0702030302020204" pitchFamily="66" charset="0"/>
                        </a:rPr>
                        <a:t>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79375919"/>
                  </a:ext>
                </a:extLst>
              </a:tr>
            </a:tbl>
          </a:graphicData>
        </a:graphic>
      </p:graphicFrame>
      <p:graphicFrame>
        <p:nvGraphicFramePr>
          <p:cNvPr id="36" name="Tabla 29">
            <a:extLst>
              <a:ext uri="{FF2B5EF4-FFF2-40B4-BE49-F238E27FC236}">
                <a16:creationId xmlns:a16="http://schemas.microsoft.com/office/drawing/2014/main" id="{772C2E01-F5E5-9702-423D-F52E9896F3B4}"/>
              </a:ext>
            </a:extLst>
          </p:cNvPr>
          <p:cNvGraphicFramePr>
            <a:graphicFrameLocks noGrp="1"/>
          </p:cNvGraphicFramePr>
          <p:nvPr>
            <p:extLst>
              <p:ext uri="{D42A27DB-BD31-4B8C-83A1-F6EECF244321}">
                <p14:modId xmlns:p14="http://schemas.microsoft.com/office/powerpoint/2010/main" val="347161706"/>
              </p:ext>
            </p:extLst>
          </p:nvPr>
        </p:nvGraphicFramePr>
        <p:xfrm>
          <a:off x="4883149" y="3343657"/>
          <a:ext cx="1874520" cy="259080"/>
        </p:xfrm>
        <a:graphic>
          <a:graphicData uri="http://schemas.openxmlformats.org/drawingml/2006/table">
            <a:tbl>
              <a:tblPr firstRow="1" bandRow="1">
                <a:tableStyleId>{5940675A-B579-460E-94D1-54222C63F5DA}</a:tableStyleId>
              </a:tblPr>
              <a:tblGrid>
                <a:gridCol w="208280">
                  <a:extLst>
                    <a:ext uri="{9D8B030D-6E8A-4147-A177-3AD203B41FA5}">
                      <a16:colId xmlns:a16="http://schemas.microsoft.com/office/drawing/2014/main" val="4142859001"/>
                    </a:ext>
                  </a:extLst>
                </a:gridCol>
                <a:gridCol w="208280">
                  <a:extLst>
                    <a:ext uri="{9D8B030D-6E8A-4147-A177-3AD203B41FA5}">
                      <a16:colId xmlns:a16="http://schemas.microsoft.com/office/drawing/2014/main" val="1465738722"/>
                    </a:ext>
                  </a:extLst>
                </a:gridCol>
                <a:gridCol w="208280">
                  <a:extLst>
                    <a:ext uri="{9D8B030D-6E8A-4147-A177-3AD203B41FA5}">
                      <a16:colId xmlns:a16="http://schemas.microsoft.com/office/drawing/2014/main" val="943696700"/>
                    </a:ext>
                  </a:extLst>
                </a:gridCol>
                <a:gridCol w="208280">
                  <a:extLst>
                    <a:ext uri="{9D8B030D-6E8A-4147-A177-3AD203B41FA5}">
                      <a16:colId xmlns:a16="http://schemas.microsoft.com/office/drawing/2014/main" val="694195423"/>
                    </a:ext>
                  </a:extLst>
                </a:gridCol>
                <a:gridCol w="208280">
                  <a:extLst>
                    <a:ext uri="{9D8B030D-6E8A-4147-A177-3AD203B41FA5}">
                      <a16:colId xmlns:a16="http://schemas.microsoft.com/office/drawing/2014/main" val="1306911594"/>
                    </a:ext>
                  </a:extLst>
                </a:gridCol>
                <a:gridCol w="208280">
                  <a:extLst>
                    <a:ext uri="{9D8B030D-6E8A-4147-A177-3AD203B41FA5}">
                      <a16:colId xmlns:a16="http://schemas.microsoft.com/office/drawing/2014/main" val="4025041890"/>
                    </a:ext>
                  </a:extLst>
                </a:gridCol>
                <a:gridCol w="208280">
                  <a:extLst>
                    <a:ext uri="{9D8B030D-6E8A-4147-A177-3AD203B41FA5}">
                      <a16:colId xmlns:a16="http://schemas.microsoft.com/office/drawing/2014/main" val="385937613"/>
                    </a:ext>
                  </a:extLst>
                </a:gridCol>
                <a:gridCol w="208280">
                  <a:extLst>
                    <a:ext uri="{9D8B030D-6E8A-4147-A177-3AD203B41FA5}">
                      <a16:colId xmlns:a16="http://schemas.microsoft.com/office/drawing/2014/main" val="757982169"/>
                    </a:ext>
                  </a:extLst>
                </a:gridCol>
                <a:gridCol w="208280">
                  <a:extLst>
                    <a:ext uri="{9D8B030D-6E8A-4147-A177-3AD203B41FA5}">
                      <a16:colId xmlns:a16="http://schemas.microsoft.com/office/drawing/2014/main" val="1820272978"/>
                    </a:ext>
                  </a:extLst>
                </a:gridCol>
              </a:tblGrid>
              <a:tr h="0">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ES" sz="1100" b="0" dirty="0">
                          <a:solidFill>
                            <a:schemeClr val="tx1"/>
                          </a:solidFill>
                          <a:latin typeface="Comic Sans MS" panose="030F0702030302020204" pitchFamily="66" charset="0"/>
                        </a:rPr>
                        <a:t>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79375919"/>
                  </a:ext>
                </a:extLst>
              </a:tr>
            </a:tbl>
          </a:graphicData>
        </a:graphic>
      </p:graphicFrame>
      <p:graphicFrame>
        <p:nvGraphicFramePr>
          <p:cNvPr id="38" name="Tabla 29">
            <a:extLst>
              <a:ext uri="{FF2B5EF4-FFF2-40B4-BE49-F238E27FC236}">
                <a16:creationId xmlns:a16="http://schemas.microsoft.com/office/drawing/2014/main" id="{3FED014A-C6F3-368A-23FC-A8DC665DDC12}"/>
              </a:ext>
            </a:extLst>
          </p:cNvPr>
          <p:cNvGraphicFramePr>
            <a:graphicFrameLocks noGrp="1"/>
          </p:cNvGraphicFramePr>
          <p:nvPr>
            <p:extLst>
              <p:ext uri="{D42A27DB-BD31-4B8C-83A1-F6EECF244321}">
                <p14:modId xmlns:p14="http://schemas.microsoft.com/office/powerpoint/2010/main" val="218391287"/>
              </p:ext>
            </p:extLst>
          </p:nvPr>
        </p:nvGraphicFramePr>
        <p:xfrm>
          <a:off x="5054599" y="4100143"/>
          <a:ext cx="1249680" cy="259080"/>
        </p:xfrm>
        <a:graphic>
          <a:graphicData uri="http://schemas.openxmlformats.org/drawingml/2006/table">
            <a:tbl>
              <a:tblPr firstRow="1" bandRow="1">
                <a:tableStyleId>{5940675A-B579-460E-94D1-54222C63F5DA}</a:tableStyleId>
              </a:tblPr>
              <a:tblGrid>
                <a:gridCol w="208280">
                  <a:extLst>
                    <a:ext uri="{9D8B030D-6E8A-4147-A177-3AD203B41FA5}">
                      <a16:colId xmlns:a16="http://schemas.microsoft.com/office/drawing/2014/main" val="4142859001"/>
                    </a:ext>
                  </a:extLst>
                </a:gridCol>
                <a:gridCol w="208280">
                  <a:extLst>
                    <a:ext uri="{9D8B030D-6E8A-4147-A177-3AD203B41FA5}">
                      <a16:colId xmlns:a16="http://schemas.microsoft.com/office/drawing/2014/main" val="1465738722"/>
                    </a:ext>
                  </a:extLst>
                </a:gridCol>
                <a:gridCol w="208280">
                  <a:extLst>
                    <a:ext uri="{9D8B030D-6E8A-4147-A177-3AD203B41FA5}">
                      <a16:colId xmlns:a16="http://schemas.microsoft.com/office/drawing/2014/main" val="943696700"/>
                    </a:ext>
                  </a:extLst>
                </a:gridCol>
                <a:gridCol w="208280">
                  <a:extLst>
                    <a:ext uri="{9D8B030D-6E8A-4147-A177-3AD203B41FA5}">
                      <a16:colId xmlns:a16="http://schemas.microsoft.com/office/drawing/2014/main" val="694195423"/>
                    </a:ext>
                  </a:extLst>
                </a:gridCol>
                <a:gridCol w="208280">
                  <a:extLst>
                    <a:ext uri="{9D8B030D-6E8A-4147-A177-3AD203B41FA5}">
                      <a16:colId xmlns:a16="http://schemas.microsoft.com/office/drawing/2014/main" val="1306911594"/>
                    </a:ext>
                  </a:extLst>
                </a:gridCol>
                <a:gridCol w="208280">
                  <a:extLst>
                    <a:ext uri="{9D8B030D-6E8A-4147-A177-3AD203B41FA5}">
                      <a16:colId xmlns:a16="http://schemas.microsoft.com/office/drawing/2014/main" val="4025041890"/>
                    </a:ext>
                  </a:extLst>
                </a:gridCol>
              </a:tblGrid>
              <a:tr h="0">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s-ES" sz="11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s-ES" sz="1100" b="0" dirty="0">
                          <a:solidFill>
                            <a:schemeClr val="tx1"/>
                          </a:solidFill>
                          <a:latin typeface="Comic Sans MS" panose="030F0702030302020204" pitchFamily="66" charset="0"/>
                        </a:rPr>
                        <a:t>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79375919"/>
                  </a:ext>
                </a:extLst>
              </a:tr>
            </a:tbl>
          </a:graphicData>
        </a:graphic>
      </p:graphicFrame>
      <p:pic>
        <p:nvPicPr>
          <p:cNvPr id="56" name="Imagen 72" descr="Dibujo animado de un animal con la boca abierta&#10;&#10;Descripción generada automáticamente con confianza baja">
            <a:extLst>
              <a:ext uri="{FF2B5EF4-FFF2-40B4-BE49-F238E27FC236}">
                <a16:creationId xmlns:a16="http://schemas.microsoft.com/office/drawing/2014/main" id="{CAB0494A-9DBE-20EE-FBB5-D0C06F76FFB1}"/>
              </a:ext>
            </a:extLst>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658758" y="5054414"/>
            <a:ext cx="983540" cy="983540"/>
          </a:xfrm>
          <a:prstGeom prst="rect">
            <a:avLst/>
          </a:prstGeom>
        </p:spPr>
      </p:pic>
      <p:sp>
        <p:nvSpPr>
          <p:cNvPr id="58" name="Bocadillo: rectángulo con esquinas redondeadas 76">
            <a:extLst>
              <a:ext uri="{FF2B5EF4-FFF2-40B4-BE49-F238E27FC236}">
                <a16:creationId xmlns:a16="http://schemas.microsoft.com/office/drawing/2014/main" id="{41FD00E0-9961-FFCD-634D-5EC50392212B}"/>
              </a:ext>
            </a:extLst>
          </p:cNvPr>
          <p:cNvSpPr/>
          <p:nvPr/>
        </p:nvSpPr>
        <p:spPr>
          <a:xfrm>
            <a:off x="103953" y="5079380"/>
            <a:ext cx="635881" cy="466804"/>
          </a:xfrm>
          <a:prstGeom prst="wedgeRoundRectCallout">
            <a:avLst>
              <a:gd name="adj1" fmla="val 81798"/>
              <a:gd name="adj2" fmla="val 26653"/>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9" name="Imagen 77" descr="Una caricatura de una persona&#10;&#10;Descripción generada automáticamente con confianza media">
            <a:extLst>
              <a:ext uri="{FF2B5EF4-FFF2-40B4-BE49-F238E27FC236}">
                <a16:creationId xmlns:a16="http://schemas.microsoft.com/office/drawing/2014/main" id="{3BA284EF-53BC-D175-A9BA-FAE1FD49B327}"/>
              </a:ext>
            </a:extLst>
          </p:cNvPr>
          <p:cNvPicPr>
            <a:picLocks noChangeAspect="1"/>
          </p:cNvPicPr>
          <p:nvPr/>
        </p:nvPicPr>
        <p:blipFill>
          <a:blip r:embed="rId6">
            <a:grayscl/>
            <a:extLst>
              <a:ext uri="{28A0092B-C50C-407E-A947-70E740481C1C}">
                <a14:useLocalDpi xmlns:a14="http://schemas.microsoft.com/office/drawing/2010/main" val="0"/>
              </a:ext>
            </a:extLst>
          </a:blip>
          <a:stretch>
            <a:fillRect/>
          </a:stretch>
        </p:blipFill>
        <p:spPr>
          <a:xfrm>
            <a:off x="2130821" y="5033101"/>
            <a:ext cx="1004853" cy="1004853"/>
          </a:xfrm>
          <a:prstGeom prst="rect">
            <a:avLst/>
          </a:prstGeom>
        </p:spPr>
      </p:pic>
      <p:pic>
        <p:nvPicPr>
          <p:cNvPr id="60" name="Imagen 83">
            <a:extLst>
              <a:ext uri="{FF2B5EF4-FFF2-40B4-BE49-F238E27FC236}">
                <a16:creationId xmlns:a16="http://schemas.microsoft.com/office/drawing/2014/main" id="{1BCF0CBF-58FE-534B-50B7-70C4C3A9CD35}"/>
              </a:ext>
            </a:extLst>
          </p:cNvPr>
          <p:cNvPicPr>
            <a:picLocks noChangeAspect="1"/>
          </p:cNvPicPr>
          <p:nvPr/>
        </p:nvPicPr>
        <p:blipFill>
          <a:blip r:embed="rId7">
            <a:grayscl/>
            <a:extLst>
              <a:ext uri="{28A0092B-C50C-407E-A947-70E740481C1C}">
                <a14:useLocalDpi xmlns:a14="http://schemas.microsoft.com/office/drawing/2010/main" val="0"/>
              </a:ext>
            </a:extLst>
          </a:blip>
          <a:stretch>
            <a:fillRect/>
          </a:stretch>
        </p:blipFill>
        <p:spPr>
          <a:xfrm>
            <a:off x="3600730" y="5047728"/>
            <a:ext cx="983540" cy="983540"/>
          </a:xfrm>
          <a:prstGeom prst="rect">
            <a:avLst/>
          </a:prstGeom>
        </p:spPr>
      </p:pic>
      <p:pic>
        <p:nvPicPr>
          <p:cNvPr id="62" name="Imagen 90" descr="Icono&#10;&#10;Descripción generada automáticamente">
            <a:extLst>
              <a:ext uri="{FF2B5EF4-FFF2-40B4-BE49-F238E27FC236}">
                <a16:creationId xmlns:a16="http://schemas.microsoft.com/office/drawing/2014/main" id="{A598144F-2BF0-5550-CB5A-9896CED5BA84}"/>
              </a:ext>
            </a:extLst>
          </p:cNvPr>
          <p:cNvPicPr>
            <a:picLocks noChangeAspect="1"/>
          </p:cNvPicPr>
          <p:nvPr/>
        </p:nvPicPr>
        <p:blipFill>
          <a:blip r:embed="rId8">
            <a:grayscl/>
            <a:extLst>
              <a:ext uri="{28A0092B-C50C-407E-A947-70E740481C1C}">
                <a14:useLocalDpi xmlns:a14="http://schemas.microsoft.com/office/drawing/2010/main" val="0"/>
              </a:ext>
            </a:extLst>
          </a:blip>
          <a:stretch>
            <a:fillRect/>
          </a:stretch>
        </p:blipFill>
        <p:spPr>
          <a:xfrm>
            <a:off x="3609983" y="6129437"/>
            <a:ext cx="998610" cy="998610"/>
          </a:xfrm>
          <a:prstGeom prst="rect">
            <a:avLst/>
          </a:prstGeom>
        </p:spPr>
      </p:pic>
      <p:pic>
        <p:nvPicPr>
          <p:cNvPr id="63" name="Imagen 92" descr="Icono&#10;&#10;Descripción generada automáticamente">
            <a:extLst>
              <a:ext uri="{FF2B5EF4-FFF2-40B4-BE49-F238E27FC236}">
                <a16:creationId xmlns:a16="http://schemas.microsoft.com/office/drawing/2014/main" id="{7506240D-8CE9-6228-E3F1-A88D7F358387}"/>
              </a:ext>
            </a:extLst>
          </p:cNvPr>
          <p:cNvPicPr>
            <a:picLocks noChangeAspect="1"/>
          </p:cNvPicPr>
          <p:nvPr/>
        </p:nvPicPr>
        <p:blipFill>
          <a:blip r:embed="rId9">
            <a:grayscl/>
            <a:extLst>
              <a:ext uri="{28A0092B-C50C-407E-A947-70E740481C1C}">
                <a14:useLocalDpi xmlns:a14="http://schemas.microsoft.com/office/drawing/2010/main" val="0"/>
              </a:ext>
            </a:extLst>
          </a:blip>
          <a:stretch>
            <a:fillRect/>
          </a:stretch>
        </p:blipFill>
        <p:spPr>
          <a:xfrm>
            <a:off x="2144529" y="6153855"/>
            <a:ext cx="977363" cy="977363"/>
          </a:xfrm>
          <a:prstGeom prst="rect">
            <a:avLst/>
          </a:prstGeom>
        </p:spPr>
      </p:pic>
      <p:sp>
        <p:nvSpPr>
          <p:cNvPr id="72" name="CuadroTexto 94">
            <a:extLst>
              <a:ext uri="{FF2B5EF4-FFF2-40B4-BE49-F238E27FC236}">
                <a16:creationId xmlns:a16="http://schemas.microsoft.com/office/drawing/2014/main" id="{38014AC8-3617-1146-A890-1B5AE4D32C8A}"/>
              </a:ext>
            </a:extLst>
          </p:cNvPr>
          <p:cNvSpPr txBox="1"/>
          <p:nvPr/>
        </p:nvSpPr>
        <p:spPr>
          <a:xfrm>
            <a:off x="4694509" y="5051824"/>
            <a:ext cx="2163492" cy="2123658"/>
          </a:xfrm>
          <a:prstGeom prst="rect">
            <a:avLst/>
          </a:prstGeom>
          <a:solidFill>
            <a:schemeClr val="bg1">
              <a:lumMod val="95000"/>
            </a:schemeClr>
          </a:solidFill>
          <a:effectLst>
            <a:outerShdw blurRad="50800" dist="38100" dir="2700000" algn="tl" rotWithShape="0">
              <a:prstClr val="black">
                <a:alpha val="40000"/>
              </a:prstClr>
            </a:outerShdw>
          </a:effectLst>
        </p:spPr>
        <p:txBody>
          <a:bodyPr wrap="square" rtlCol="0">
            <a:spAutoFit/>
          </a:bodyPr>
          <a:lstStyle/>
          <a:p>
            <a:pPr marL="165100" indent="-165100">
              <a:buAutoNum type="arabicPeriod"/>
            </a:pPr>
            <a:r>
              <a:rPr lang="es-ES" sz="1100" dirty="0">
                <a:latin typeface="Comic Sans MS" panose="030F0702030302020204" pitchFamily="66" charset="0"/>
              </a:rPr>
              <a:t>Tengo mucha tos. No me encuentro bien</a:t>
            </a:r>
          </a:p>
          <a:p>
            <a:pPr marL="165100" indent="-165100">
              <a:buAutoNum type="arabicPeriod"/>
            </a:pPr>
            <a:r>
              <a:rPr lang="es-ES" sz="1100" dirty="0">
                <a:latin typeface="Comic Sans MS" panose="030F0702030302020204" pitchFamily="66" charset="0"/>
              </a:rPr>
              <a:t>Me duele mucho la cabeza. Voy a dormir un poco.</a:t>
            </a:r>
          </a:p>
          <a:p>
            <a:pPr marL="165100" indent="-165100">
              <a:buAutoNum type="arabicPeriod"/>
            </a:pPr>
            <a:r>
              <a:rPr lang="es-ES" sz="1100" dirty="0">
                <a:latin typeface="Comic Sans MS" panose="030F0702030302020204" pitchFamily="66" charset="0"/>
              </a:rPr>
              <a:t>Ayer fui al gimnasio y hoy me duele mucho la espalda.</a:t>
            </a:r>
          </a:p>
          <a:p>
            <a:pPr marL="165100" indent="-165100">
              <a:buFont typeface="+mj-lt"/>
              <a:buAutoNum type="arabicPeriod" startAt="4"/>
            </a:pPr>
            <a:r>
              <a:rPr lang="es-ES" sz="1100" dirty="0">
                <a:latin typeface="Comic Sans MS" panose="030F0702030302020204" pitchFamily="66" charset="0"/>
              </a:rPr>
              <a:t>Tengo diarrea… ¡Necesito ir al baño!</a:t>
            </a:r>
          </a:p>
          <a:p>
            <a:pPr marL="165100" indent="-165100">
              <a:buFont typeface="+mj-lt"/>
              <a:buAutoNum type="arabicPeriod" startAt="4"/>
            </a:pPr>
            <a:r>
              <a:rPr lang="es-ES" sz="1100" dirty="0">
                <a:latin typeface="Comic Sans MS" panose="030F0702030302020204" pitchFamily="66" charset="0"/>
              </a:rPr>
              <a:t>Me duele la garganta. Creo que tengo catarro.</a:t>
            </a:r>
          </a:p>
          <a:p>
            <a:pPr marL="165100" indent="-165100">
              <a:buFont typeface="+mj-lt"/>
              <a:buAutoNum type="arabicPeriod" startAt="4"/>
            </a:pPr>
            <a:r>
              <a:rPr lang="es-ES" sz="1100" dirty="0">
                <a:latin typeface="Comic Sans MS" panose="030F0702030302020204" pitchFamily="66" charset="0"/>
              </a:rPr>
              <a:t>Tengo náuseas… ¡Voy a vomitar!</a:t>
            </a:r>
          </a:p>
        </p:txBody>
      </p:sp>
      <p:sp>
        <p:nvSpPr>
          <p:cNvPr id="74" name="Bocadillo: rectángulo con esquinas redondeadas 96">
            <a:extLst>
              <a:ext uri="{FF2B5EF4-FFF2-40B4-BE49-F238E27FC236}">
                <a16:creationId xmlns:a16="http://schemas.microsoft.com/office/drawing/2014/main" id="{B6D16361-2B6E-7B3A-FF77-D449839B39F3}"/>
              </a:ext>
            </a:extLst>
          </p:cNvPr>
          <p:cNvSpPr/>
          <p:nvPr/>
        </p:nvSpPr>
        <p:spPr>
          <a:xfrm>
            <a:off x="1606667" y="5231425"/>
            <a:ext cx="635881" cy="466804"/>
          </a:xfrm>
          <a:prstGeom prst="wedgeRoundRectCallout">
            <a:avLst>
              <a:gd name="adj1" fmla="val 81798"/>
              <a:gd name="adj2" fmla="val 26653"/>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Bocadillo: rectángulo con esquinas redondeadas 97">
            <a:extLst>
              <a:ext uri="{FF2B5EF4-FFF2-40B4-BE49-F238E27FC236}">
                <a16:creationId xmlns:a16="http://schemas.microsoft.com/office/drawing/2014/main" id="{976AAC32-BDD6-96D0-4939-C962A5DED784}"/>
              </a:ext>
            </a:extLst>
          </p:cNvPr>
          <p:cNvSpPr/>
          <p:nvPr/>
        </p:nvSpPr>
        <p:spPr>
          <a:xfrm>
            <a:off x="3181367" y="5114677"/>
            <a:ext cx="635881" cy="466804"/>
          </a:xfrm>
          <a:prstGeom prst="wedgeRoundRectCallout">
            <a:avLst>
              <a:gd name="adj1" fmla="val 81798"/>
              <a:gd name="adj2" fmla="val 26653"/>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Bocadillo: rectángulo con esquinas redondeadas 98">
            <a:extLst>
              <a:ext uri="{FF2B5EF4-FFF2-40B4-BE49-F238E27FC236}">
                <a16:creationId xmlns:a16="http://schemas.microsoft.com/office/drawing/2014/main" id="{DE64EFC4-17DC-10B6-E060-AF612F0E2A0D}"/>
              </a:ext>
            </a:extLst>
          </p:cNvPr>
          <p:cNvSpPr/>
          <p:nvPr/>
        </p:nvSpPr>
        <p:spPr>
          <a:xfrm>
            <a:off x="103953" y="6620264"/>
            <a:ext cx="635881" cy="466804"/>
          </a:xfrm>
          <a:prstGeom prst="wedgeRoundRectCallout">
            <a:avLst>
              <a:gd name="adj1" fmla="val 81798"/>
              <a:gd name="adj2" fmla="val 26653"/>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Bocadillo: rectángulo con esquinas redondeadas 99">
            <a:extLst>
              <a:ext uri="{FF2B5EF4-FFF2-40B4-BE49-F238E27FC236}">
                <a16:creationId xmlns:a16="http://schemas.microsoft.com/office/drawing/2014/main" id="{D2D63885-439A-2A11-F97C-F33CF4127458}"/>
              </a:ext>
            </a:extLst>
          </p:cNvPr>
          <p:cNvSpPr/>
          <p:nvPr/>
        </p:nvSpPr>
        <p:spPr>
          <a:xfrm>
            <a:off x="3115754" y="6423859"/>
            <a:ext cx="635881" cy="466804"/>
          </a:xfrm>
          <a:prstGeom prst="wedgeRoundRectCallout">
            <a:avLst>
              <a:gd name="adj1" fmla="val 81798"/>
              <a:gd name="adj2" fmla="val 26653"/>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Bocadillo: rectángulo con esquinas redondeadas 100">
            <a:extLst>
              <a:ext uri="{FF2B5EF4-FFF2-40B4-BE49-F238E27FC236}">
                <a16:creationId xmlns:a16="http://schemas.microsoft.com/office/drawing/2014/main" id="{CBFFDC58-2440-B894-BDBD-EFE50582A7A8}"/>
              </a:ext>
            </a:extLst>
          </p:cNvPr>
          <p:cNvSpPr/>
          <p:nvPr/>
        </p:nvSpPr>
        <p:spPr>
          <a:xfrm>
            <a:off x="1657467" y="6563863"/>
            <a:ext cx="635881" cy="466804"/>
          </a:xfrm>
          <a:prstGeom prst="wedgeRoundRectCallout">
            <a:avLst>
              <a:gd name="adj1" fmla="val 81798"/>
              <a:gd name="adj2" fmla="val 26653"/>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Título 1">
            <a:extLst>
              <a:ext uri="{FF2B5EF4-FFF2-40B4-BE49-F238E27FC236}">
                <a16:creationId xmlns:a16="http://schemas.microsoft.com/office/drawing/2014/main" id="{09308A3F-AA95-D503-06AC-E647B9A92A57}"/>
              </a:ext>
            </a:extLst>
          </p:cNvPr>
          <p:cNvSpPr txBox="1">
            <a:spLocks/>
          </p:cNvSpPr>
          <p:nvPr/>
        </p:nvSpPr>
        <p:spPr>
          <a:xfrm>
            <a:off x="3545" y="4800558"/>
            <a:ext cx="6865951" cy="243394"/>
          </a:xfrm>
          <a:prstGeom prst="rect">
            <a:avLst/>
          </a:prstGeom>
        </p:spPr>
        <p:txBody>
          <a:bodyPr vert="horz" lIns="91439" tIns="45720" rIns="91439" bIns="45720" rtlCol="0" anchor="b">
            <a:normAutofit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2. Who says what? </a:t>
            </a:r>
            <a:r>
              <a:rPr lang="es-ES" sz="1200" b="1" dirty="0" err="1">
                <a:latin typeface="Comic Sans MS" panose="030F0702030302020204" pitchFamily="66" charset="0"/>
              </a:rPr>
              <a:t>Write</a:t>
            </a:r>
            <a:r>
              <a:rPr lang="es-ES" sz="1200" b="1" dirty="0">
                <a:latin typeface="Comic Sans MS" panose="030F0702030302020204" pitchFamily="66" charset="0"/>
              </a:rPr>
              <a:t> </a:t>
            </a:r>
            <a:r>
              <a:rPr lang="es-ES" sz="1200" b="1" dirty="0" err="1">
                <a:latin typeface="Comic Sans MS" panose="030F0702030302020204" pitchFamily="66" charset="0"/>
              </a:rPr>
              <a:t>down</a:t>
            </a:r>
            <a:r>
              <a:rPr lang="es-ES" sz="1200" b="1" dirty="0">
                <a:latin typeface="Comic Sans MS" panose="030F0702030302020204" pitchFamily="66" charset="0"/>
              </a:rPr>
              <a:t> the </a:t>
            </a:r>
            <a:r>
              <a:rPr lang="es-ES" sz="1200" b="1" dirty="0" err="1">
                <a:latin typeface="Comic Sans MS" panose="030F0702030302020204" pitchFamily="66" charset="0"/>
              </a:rPr>
              <a:t>correct</a:t>
            </a:r>
            <a:r>
              <a:rPr lang="es-ES" sz="1200" b="1" dirty="0">
                <a:latin typeface="Comic Sans MS" panose="030F0702030302020204" pitchFamily="66" charset="0"/>
              </a:rPr>
              <a:t> </a:t>
            </a:r>
            <a:r>
              <a:rPr lang="es-ES" sz="1200" b="1" dirty="0" err="1">
                <a:latin typeface="Comic Sans MS" panose="030F0702030302020204" pitchFamily="66" charset="0"/>
              </a:rPr>
              <a:t>number</a:t>
            </a:r>
            <a:r>
              <a:rPr lang="es-ES" sz="1200" b="1" dirty="0">
                <a:latin typeface="Comic Sans MS" panose="030F0702030302020204" pitchFamily="66" charset="0"/>
              </a:rPr>
              <a:t>. </a:t>
            </a:r>
          </a:p>
        </p:txBody>
      </p:sp>
      <p:pic>
        <p:nvPicPr>
          <p:cNvPr id="80" name="Picture 79" descr="A cartoon of a child&#10;&#10;Description automatically generated">
            <a:extLst>
              <a:ext uri="{FF2B5EF4-FFF2-40B4-BE49-F238E27FC236}">
                <a16:creationId xmlns:a16="http://schemas.microsoft.com/office/drawing/2014/main" id="{0AC3C916-A3F0-FD59-A99D-8BEDADE0FB70}"/>
              </a:ext>
            </a:extLst>
          </p:cNvPr>
          <p:cNvPicPr>
            <a:picLocks noChangeAspect="1"/>
          </p:cNvPicPr>
          <p:nvPr/>
        </p:nvPicPr>
        <p:blipFill>
          <a:blip r:embed="rId10">
            <a:extLst>
              <a:ext uri="{BEBA8EAE-BF5A-486C-A8C5-ECC9F3942E4B}">
                <a14:imgProps xmlns:a14="http://schemas.microsoft.com/office/drawing/2010/main">
                  <a14:imgLayer r:embed="rId11">
                    <a14:imgEffect>
                      <a14:saturation sat="0"/>
                    </a14:imgEffect>
                  </a14:imgLayer>
                </a14:imgProps>
              </a:ext>
              <a:ext uri="{28A0092B-C50C-407E-A947-70E740481C1C}">
                <a14:useLocalDpi xmlns:a14="http://schemas.microsoft.com/office/drawing/2010/main" val="0"/>
              </a:ext>
            </a:extLst>
          </a:blip>
          <a:stretch>
            <a:fillRect/>
          </a:stretch>
        </p:blipFill>
        <p:spPr>
          <a:xfrm>
            <a:off x="780486" y="6321974"/>
            <a:ext cx="776127" cy="776127"/>
          </a:xfrm>
          <a:prstGeom prst="rect">
            <a:avLst/>
          </a:prstGeom>
        </p:spPr>
      </p:pic>
      <p:graphicFrame>
        <p:nvGraphicFramePr>
          <p:cNvPr id="81" name="Table 80">
            <a:extLst>
              <a:ext uri="{FF2B5EF4-FFF2-40B4-BE49-F238E27FC236}">
                <a16:creationId xmlns:a16="http://schemas.microsoft.com/office/drawing/2014/main" id="{EC3DB8F5-6EC9-7FB7-D3FF-97DDBAF6EABB}"/>
              </a:ext>
            </a:extLst>
          </p:cNvPr>
          <p:cNvGraphicFramePr>
            <a:graphicFrameLocks noGrp="1"/>
          </p:cNvGraphicFramePr>
          <p:nvPr>
            <p:extLst>
              <p:ext uri="{D42A27DB-BD31-4B8C-83A1-F6EECF244321}">
                <p14:modId xmlns:p14="http://schemas.microsoft.com/office/powerpoint/2010/main" val="1519362612"/>
              </p:ext>
            </p:extLst>
          </p:nvPr>
        </p:nvGraphicFramePr>
        <p:xfrm>
          <a:off x="225838" y="7655048"/>
          <a:ext cx="5744513" cy="1886280"/>
        </p:xfrm>
        <a:graphic>
          <a:graphicData uri="http://schemas.openxmlformats.org/drawingml/2006/table">
            <a:tbl>
              <a:tblPr firstRow="1" bandRow="1">
                <a:tableStyleId>{5940675A-B579-460E-94D1-54222C63F5DA}</a:tableStyleId>
              </a:tblPr>
              <a:tblGrid>
                <a:gridCol w="343174">
                  <a:extLst>
                    <a:ext uri="{9D8B030D-6E8A-4147-A177-3AD203B41FA5}">
                      <a16:colId xmlns:a16="http://schemas.microsoft.com/office/drawing/2014/main" val="2480050554"/>
                    </a:ext>
                  </a:extLst>
                </a:gridCol>
                <a:gridCol w="5401339">
                  <a:extLst>
                    <a:ext uri="{9D8B030D-6E8A-4147-A177-3AD203B41FA5}">
                      <a16:colId xmlns:a16="http://schemas.microsoft.com/office/drawing/2014/main" val="2899881389"/>
                    </a:ext>
                  </a:extLst>
                </a:gridCol>
              </a:tblGrid>
              <a:tr h="314380">
                <a:tc>
                  <a:txBody>
                    <a:bodyPr/>
                    <a:lstStyle/>
                    <a:p>
                      <a:pPr algn="ctr"/>
                      <a:endParaRPr lang="es-ES" sz="12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s-ES" sz="1200" b="0" dirty="0">
                          <a:solidFill>
                            <a:schemeClr val="tx1"/>
                          </a:solidFill>
                          <a:latin typeface="Comic Sans MS" panose="030F0702030302020204" pitchFamily="66" charset="0"/>
                        </a:rPr>
                        <a:t>1. I have diarrea… I </a:t>
                      </a:r>
                      <a:r>
                        <a:rPr lang="es-ES" sz="1200" b="0" dirty="0" err="1">
                          <a:solidFill>
                            <a:schemeClr val="tx1"/>
                          </a:solidFill>
                          <a:latin typeface="Comic Sans MS" panose="030F0702030302020204" pitchFamily="66" charset="0"/>
                        </a:rPr>
                        <a:t>need</a:t>
                      </a:r>
                      <a:r>
                        <a:rPr lang="es-ES" sz="1200" b="0" dirty="0">
                          <a:solidFill>
                            <a:schemeClr val="tx1"/>
                          </a:solidFill>
                          <a:latin typeface="Comic Sans MS" panose="030F0702030302020204" pitchFamily="66" charset="0"/>
                        </a:rPr>
                        <a:t> to </a:t>
                      </a:r>
                      <a:r>
                        <a:rPr lang="es-ES" sz="1200" b="0" dirty="0" err="1">
                          <a:solidFill>
                            <a:schemeClr val="tx1"/>
                          </a:solidFill>
                          <a:latin typeface="Comic Sans MS" panose="030F0702030302020204" pitchFamily="66" charset="0"/>
                        </a:rPr>
                        <a:t>go</a:t>
                      </a:r>
                      <a:r>
                        <a:rPr lang="es-ES" sz="1200" b="0" dirty="0">
                          <a:solidFill>
                            <a:schemeClr val="tx1"/>
                          </a:solidFill>
                          <a:latin typeface="Comic Sans MS" panose="030F0702030302020204" pitchFamily="66" charset="0"/>
                        </a:rPr>
                        <a:t> to the </a:t>
                      </a:r>
                      <a:r>
                        <a:rPr lang="es-ES" sz="1200" b="0" dirty="0" err="1">
                          <a:solidFill>
                            <a:schemeClr val="tx1"/>
                          </a:solidFill>
                          <a:latin typeface="Comic Sans MS" panose="030F0702030302020204" pitchFamily="66" charset="0"/>
                        </a:rPr>
                        <a:t>toilet</a:t>
                      </a:r>
                      <a:r>
                        <a:rPr lang="es-ES" sz="1200" b="0" dirty="0">
                          <a:solidFill>
                            <a:schemeClr val="tx1"/>
                          </a:solidFill>
                          <a:latin typeface="Comic Sans MS" panose="030F0702030302020204" pitchFamily="66"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26358278"/>
                  </a:ext>
                </a:extLst>
              </a:tr>
              <a:tr h="314380">
                <a:tc>
                  <a:txBody>
                    <a:bodyPr/>
                    <a:lstStyle/>
                    <a:p>
                      <a:pPr algn="ctr"/>
                      <a:endParaRPr lang="es-ES" sz="12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s-ES" sz="1200" b="0" dirty="0">
                          <a:solidFill>
                            <a:schemeClr val="tx1"/>
                          </a:solidFill>
                          <a:latin typeface="Comic Sans MS" panose="030F0702030302020204" pitchFamily="66" charset="0"/>
                        </a:rPr>
                        <a:t>2. I </a:t>
                      </a:r>
                      <a:r>
                        <a:rPr lang="es-ES" sz="1200" b="0" dirty="0" err="1">
                          <a:solidFill>
                            <a:schemeClr val="tx1"/>
                          </a:solidFill>
                          <a:latin typeface="Comic Sans MS" panose="030F0702030302020204" pitchFamily="66" charset="0"/>
                        </a:rPr>
                        <a:t>feel</a:t>
                      </a:r>
                      <a:r>
                        <a:rPr lang="es-ES" sz="1200" b="0" dirty="0">
                          <a:solidFill>
                            <a:schemeClr val="tx1"/>
                          </a:solidFill>
                          <a:latin typeface="Comic Sans MS" panose="030F0702030302020204" pitchFamily="66" charset="0"/>
                        </a:rPr>
                        <a:t> </a:t>
                      </a:r>
                      <a:r>
                        <a:rPr lang="es-ES" sz="1200" b="0" dirty="0" err="1">
                          <a:solidFill>
                            <a:schemeClr val="tx1"/>
                          </a:solidFill>
                          <a:latin typeface="Comic Sans MS" panose="030F0702030302020204" pitchFamily="66" charset="0"/>
                        </a:rPr>
                        <a:t>nauseuos</a:t>
                      </a:r>
                      <a:r>
                        <a:rPr lang="es-ES" sz="1200" b="0" dirty="0">
                          <a:solidFill>
                            <a:schemeClr val="tx1"/>
                          </a:solidFill>
                          <a:latin typeface="Comic Sans MS" panose="030F0702030302020204" pitchFamily="66" charset="0"/>
                        </a:rPr>
                        <a:t>… I am </a:t>
                      </a:r>
                      <a:r>
                        <a:rPr lang="es-ES" sz="1200" b="0" dirty="0" err="1">
                          <a:solidFill>
                            <a:schemeClr val="tx1"/>
                          </a:solidFill>
                          <a:latin typeface="Comic Sans MS" panose="030F0702030302020204" pitchFamily="66" charset="0"/>
                        </a:rPr>
                        <a:t>going</a:t>
                      </a:r>
                      <a:r>
                        <a:rPr lang="es-ES" sz="1200" b="0" dirty="0">
                          <a:solidFill>
                            <a:schemeClr val="tx1"/>
                          </a:solidFill>
                          <a:latin typeface="Comic Sans MS" panose="030F0702030302020204" pitchFamily="66" charset="0"/>
                        </a:rPr>
                        <a:t> to be </a:t>
                      </a:r>
                      <a:r>
                        <a:rPr lang="es-ES" sz="1200" b="0" dirty="0" err="1">
                          <a:solidFill>
                            <a:schemeClr val="tx1"/>
                          </a:solidFill>
                          <a:latin typeface="Comic Sans MS" panose="030F0702030302020204" pitchFamily="66" charset="0"/>
                        </a:rPr>
                        <a:t>sick</a:t>
                      </a:r>
                      <a:r>
                        <a:rPr lang="es-ES" sz="1200" b="0" dirty="0">
                          <a:solidFill>
                            <a:schemeClr val="tx1"/>
                          </a:solidFill>
                          <a:latin typeface="Comic Sans MS" panose="030F0702030302020204" pitchFamily="66"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806992599"/>
                  </a:ext>
                </a:extLst>
              </a:tr>
              <a:tr h="314380">
                <a:tc>
                  <a:txBody>
                    <a:bodyPr/>
                    <a:lstStyle/>
                    <a:p>
                      <a:pPr algn="ctr"/>
                      <a:endParaRPr lang="es-ES" sz="12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s-ES" sz="1200" b="0" dirty="0">
                          <a:solidFill>
                            <a:schemeClr val="tx1"/>
                          </a:solidFill>
                          <a:latin typeface="Comic Sans MS" panose="030F0702030302020204" pitchFamily="66" charset="0"/>
                        </a:rPr>
                        <a:t>3. My head </a:t>
                      </a:r>
                      <a:r>
                        <a:rPr lang="es-ES" sz="1200" b="0" dirty="0" err="1">
                          <a:solidFill>
                            <a:schemeClr val="tx1"/>
                          </a:solidFill>
                          <a:latin typeface="Comic Sans MS" panose="030F0702030302020204" pitchFamily="66" charset="0"/>
                        </a:rPr>
                        <a:t>really</a:t>
                      </a:r>
                      <a:r>
                        <a:rPr lang="es-ES" sz="1200" b="0" dirty="0">
                          <a:solidFill>
                            <a:schemeClr val="tx1"/>
                          </a:solidFill>
                          <a:latin typeface="Comic Sans MS" panose="030F0702030302020204" pitchFamily="66" charset="0"/>
                        </a:rPr>
                        <a:t> </a:t>
                      </a:r>
                      <a:r>
                        <a:rPr lang="es-ES" sz="1200" b="0" dirty="0" err="1">
                          <a:solidFill>
                            <a:schemeClr val="tx1"/>
                          </a:solidFill>
                          <a:latin typeface="Comic Sans MS" panose="030F0702030302020204" pitchFamily="66" charset="0"/>
                        </a:rPr>
                        <a:t>hurts</a:t>
                      </a:r>
                      <a:r>
                        <a:rPr lang="es-ES" sz="1200" b="0" dirty="0">
                          <a:solidFill>
                            <a:schemeClr val="tx1"/>
                          </a:solidFill>
                          <a:latin typeface="Comic Sans MS" panose="030F0702030302020204" pitchFamily="66" charset="0"/>
                        </a:rPr>
                        <a:t>. I am </a:t>
                      </a:r>
                      <a:r>
                        <a:rPr lang="es-ES" sz="1200" b="0" dirty="0" err="1">
                          <a:solidFill>
                            <a:schemeClr val="tx1"/>
                          </a:solidFill>
                          <a:latin typeface="Comic Sans MS" panose="030F0702030302020204" pitchFamily="66" charset="0"/>
                        </a:rPr>
                        <a:t>going</a:t>
                      </a:r>
                      <a:r>
                        <a:rPr lang="es-ES" sz="1200" b="0" dirty="0">
                          <a:solidFill>
                            <a:schemeClr val="tx1"/>
                          </a:solidFill>
                          <a:latin typeface="Comic Sans MS" panose="030F0702030302020204" pitchFamily="66" charset="0"/>
                        </a:rPr>
                        <a:t> to </a:t>
                      </a:r>
                      <a:r>
                        <a:rPr lang="es-ES" sz="1200" b="0" dirty="0" err="1">
                          <a:solidFill>
                            <a:schemeClr val="tx1"/>
                          </a:solidFill>
                          <a:latin typeface="Comic Sans MS" panose="030F0702030302020204" pitchFamily="66" charset="0"/>
                        </a:rPr>
                        <a:t>sleep</a:t>
                      </a:r>
                      <a:r>
                        <a:rPr lang="es-ES" sz="1200" b="0" dirty="0">
                          <a:solidFill>
                            <a:schemeClr val="tx1"/>
                          </a:solidFill>
                          <a:latin typeface="Comic Sans MS" panose="030F0702030302020204" pitchFamily="66" charset="0"/>
                        </a:rPr>
                        <a:t> </a:t>
                      </a:r>
                      <a:r>
                        <a:rPr lang="es-ES" sz="1200" b="0" dirty="0" err="1">
                          <a:solidFill>
                            <a:schemeClr val="tx1"/>
                          </a:solidFill>
                          <a:latin typeface="Comic Sans MS" panose="030F0702030302020204" pitchFamily="66" charset="0"/>
                        </a:rPr>
                        <a:t>for</a:t>
                      </a:r>
                      <a:r>
                        <a:rPr lang="es-ES" sz="1200" b="0" dirty="0">
                          <a:solidFill>
                            <a:schemeClr val="tx1"/>
                          </a:solidFill>
                          <a:latin typeface="Comic Sans MS" panose="030F0702030302020204" pitchFamily="66" charset="0"/>
                        </a:rPr>
                        <a:t> a bit.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970240231"/>
                  </a:ext>
                </a:extLst>
              </a:tr>
              <a:tr h="314380">
                <a:tc>
                  <a:txBody>
                    <a:bodyPr/>
                    <a:lstStyle/>
                    <a:p>
                      <a:pPr algn="ctr"/>
                      <a:endParaRPr lang="es-ES" sz="12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s-ES" sz="1200" b="0" dirty="0">
                          <a:solidFill>
                            <a:schemeClr val="tx1"/>
                          </a:solidFill>
                          <a:latin typeface="Comic Sans MS" panose="030F0702030302020204" pitchFamily="66" charset="0"/>
                        </a:rPr>
                        <a:t>4. My </a:t>
                      </a:r>
                      <a:r>
                        <a:rPr lang="es-ES" sz="1200" b="0" dirty="0" err="1">
                          <a:solidFill>
                            <a:schemeClr val="tx1"/>
                          </a:solidFill>
                          <a:latin typeface="Comic Sans MS" panose="030F0702030302020204" pitchFamily="66" charset="0"/>
                        </a:rPr>
                        <a:t>throat</a:t>
                      </a:r>
                      <a:r>
                        <a:rPr lang="es-ES" sz="1200" b="0" dirty="0">
                          <a:solidFill>
                            <a:schemeClr val="tx1"/>
                          </a:solidFill>
                          <a:latin typeface="Comic Sans MS" panose="030F0702030302020204" pitchFamily="66" charset="0"/>
                        </a:rPr>
                        <a:t> </a:t>
                      </a:r>
                      <a:r>
                        <a:rPr lang="es-ES" sz="1200" b="0" dirty="0" err="1">
                          <a:solidFill>
                            <a:schemeClr val="tx1"/>
                          </a:solidFill>
                          <a:latin typeface="Comic Sans MS" panose="030F0702030302020204" pitchFamily="66" charset="0"/>
                        </a:rPr>
                        <a:t>hurts</a:t>
                      </a:r>
                      <a:r>
                        <a:rPr lang="es-ES" sz="1200" b="0" dirty="0">
                          <a:solidFill>
                            <a:schemeClr val="tx1"/>
                          </a:solidFill>
                          <a:latin typeface="Comic Sans MS" panose="030F0702030302020204" pitchFamily="66" charset="0"/>
                        </a:rPr>
                        <a:t>. I think I have a </a:t>
                      </a:r>
                      <a:r>
                        <a:rPr lang="es-ES" sz="1200" b="0" dirty="0" err="1">
                          <a:solidFill>
                            <a:schemeClr val="tx1"/>
                          </a:solidFill>
                          <a:latin typeface="Comic Sans MS" panose="030F0702030302020204" pitchFamily="66" charset="0"/>
                        </a:rPr>
                        <a:t>cold</a:t>
                      </a:r>
                      <a:r>
                        <a:rPr lang="es-ES" sz="1200" b="0" dirty="0">
                          <a:solidFill>
                            <a:schemeClr val="tx1"/>
                          </a:solidFill>
                          <a:latin typeface="Comic Sans MS" panose="030F0702030302020204" pitchFamily="66"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894551223"/>
                  </a:ext>
                </a:extLst>
              </a:tr>
              <a:tr h="314380">
                <a:tc>
                  <a:txBody>
                    <a:bodyPr/>
                    <a:lstStyle/>
                    <a:p>
                      <a:pPr algn="ctr"/>
                      <a:endParaRPr lang="es-ES" sz="12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s-ES" sz="1200" b="0" dirty="0">
                          <a:solidFill>
                            <a:schemeClr val="tx1"/>
                          </a:solidFill>
                          <a:latin typeface="Comic Sans MS" panose="030F0702030302020204" pitchFamily="66" charset="0"/>
                        </a:rPr>
                        <a:t>5. I have a </a:t>
                      </a:r>
                      <a:r>
                        <a:rPr lang="es-ES" sz="1200" b="0" dirty="0" err="1">
                          <a:solidFill>
                            <a:schemeClr val="tx1"/>
                          </a:solidFill>
                          <a:latin typeface="Comic Sans MS" panose="030F0702030302020204" pitchFamily="66" charset="0"/>
                        </a:rPr>
                        <a:t>bad</a:t>
                      </a:r>
                      <a:r>
                        <a:rPr lang="es-ES" sz="1200" b="0" dirty="0">
                          <a:solidFill>
                            <a:schemeClr val="tx1"/>
                          </a:solidFill>
                          <a:latin typeface="Comic Sans MS" panose="030F0702030302020204" pitchFamily="66" charset="0"/>
                        </a:rPr>
                        <a:t> </a:t>
                      </a:r>
                      <a:r>
                        <a:rPr lang="es-ES" sz="1200" b="0" dirty="0" err="1">
                          <a:solidFill>
                            <a:schemeClr val="tx1"/>
                          </a:solidFill>
                          <a:latin typeface="Comic Sans MS" panose="030F0702030302020204" pitchFamily="66" charset="0"/>
                        </a:rPr>
                        <a:t>cough</a:t>
                      </a:r>
                      <a:r>
                        <a:rPr lang="es-ES" sz="1200" b="0" dirty="0">
                          <a:solidFill>
                            <a:schemeClr val="tx1"/>
                          </a:solidFill>
                          <a:latin typeface="Comic Sans MS" panose="030F0702030302020204" pitchFamily="66" charset="0"/>
                        </a:rPr>
                        <a:t>. I </a:t>
                      </a:r>
                      <a:r>
                        <a:rPr lang="es-ES" sz="1200" b="0" dirty="0" err="1">
                          <a:solidFill>
                            <a:schemeClr val="tx1"/>
                          </a:solidFill>
                          <a:latin typeface="Comic Sans MS" panose="030F0702030302020204" pitchFamily="66" charset="0"/>
                        </a:rPr>
                        <a:t>don’t</a:t>
                      </a:r>
                      <a:r>
                        <a:rPr lang="es-ES" sz="1200" b="0" dirty="0">
                          <a:solidFill>
                            <a:schemeClr val="tx1"/>
                          </a:solidFill>
                          <a:latin typeface="Comic Sans MS" panose="030F0702030302020204" pitchFamily="66" charset="0"/>
                        </a:rPr>
                        <a:t> </a:t>
                      </a:r>
                      <a:r>
                        <a:rPr lang="es-ES" sz="1200" b="0" dirty="0" err="1">
                          <a:solidFill>
                            <a:schemeClr val="tx1"/>
                          </a:solidFill>
                          <a:latin typeface="Comic Sans MS" panose="030F0702030302020204" pitchFamily="66" charset="0"/>
                        </a:rPr>
                        <a:t>feel</a:t>
                      </a:r>
                      <a:r>
                        <a:rPr lang="es-ES" sz="1200" b="0" dirty="0">
                          <a:solidFill>
                            <a:schemeClr val="tx1"/>
                          </a:solidFill>
                          <a:latin typeface="Comic Sans MS" panose="030F0702030302020204" pitchFamily="66" charset="0"/>
                        </a:rPr>
                        <a:t> well.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741704399"/>
                  </a:ext>
                </a:extLst>
              </a:tr>
              <a:tr h="314380">
                <a:tc>
                  <a:txBody>
                    <a:bodyPr/>
                    <a:lstStyle/>
                    <a:p>
                      <a:pPr algn="ctr"/>
                      <a:endParaRPr lang="es-ES" sz="1200" b="0" dirty="0">
                        <a:solidFill>
                          <a:schemeClr val="tx1"/>
                        </a:solidFill>
                        <a:latin typeface="Comic Sans MS" panose="030F0702030302020204"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s-ES" sz="1200" b="0" dirty="0">
                          <a:solidFill>
                            <a:schemeClr val="tx1"/>
                          </a:solidFill>
                          <a:latin typeface="Comic Sans MS" panose="030F0702030302020204" pitchFamily="66" charset="0"/>
                        </a:rPr>
                        <a:t>6. </a:t>
                      </a:r>
                      <a:r>
                        <a:rPr lang="es-ES" sz="1200" b="0" dirty="0" err="1">
                          <a:solidFill>
                            <a:schemeClr val="tx1"/>
                          </a:solidFill>
                          <a:latin typeface="Comic Sans MS" panose="030F0702030302020204" pitchFamily="66" charset="0"/>
                        </a:rPr>
                        <a:t>Yesterday</a:t>
                      </a:r>
                      <a:r>
                        <a:rPr lang="es-ES" sz="1200" b="0" dirty="0">
                          <a:solidFill>
                            <a:schemeClr val="tx1"/>
                          </a:solidFill>
                          <a:latin typeface="Comic Sans MS" panose="030F0702030302020204" pitchFamily="66" charset="0"/>
                        </a:rPr>
                        <a:t> I went to the </a:t>
                      </a:r>
                      <a:r>
                        <a:rPr lang="es-ES" sz="1200" b="0" dirty="0" err="1">
                          <a:solidFill>
                            <a:schemeClr val="tx1"/>
                          </a:solidFill>
                          <a:latin typeface="Comic Sans MS" panose="030F0702030302020204" pitchFamily="66" charset="0"/>
                        </a:rPr>
                        <a:t>gym</a:t>
                      </a:r>
                      <a:r>
                        <a:rPr lang="es-ES" sz="1200" b="0" dirty="0">
                          <a:solidFill>
                            <a:schemeClr val="tx1"/>
                          </a:solidFill>
                          <a:latin typeface="Comic Sans MS" panose="030F0702030302020204" pitchFamily="66" charset="0"/>
                        </a:rPr>
                        <a:t> and today my back </a:t>
                      </a:r>
                      <a:r>
                        <a:rPr lang="es-ES" sz="1200" b="0" dirty="0" err="1">
                          <a:solidFill>
                            <a:schemeClr val="tx1"/>
                          </a:solidFill>
                          <a:latin typeface="Comic Sans MS" panose="030F0702030302020204" pitchFamily="66" charset="0"/>
                        </a:rPr>
                        <a:t>really</a:t>
                      </a:r>
                      <a:r>
                        <a:rPr lang="es-ES" sz="1200" b="0" dirty="0">
                          <a:solidFill>
                            <a:schemeClr val="tx1"/>
                          </a:solidFill>
                          <a:latin typeface="Comic Sans MS" panose="030F0702030302020204" pitchFamily="66" charset="0"/>
                        </a:rPr>
                        <a:t> </a:t>
                      </a:r>
                      <a:r>
                        <a:rPr lang="es-ES" sz="1200" b="0" dirty="0" err="1">
                          <a:solidFill>
                            <a:schemeClr val="tx1"/>
                          </a:solidFill>
                          <a:latin typeface="Comic Sans MS" panose="030F0702030302020204" pitchFamily="66" charset="0"/>
                        </a:rPr>
                        <a:t>hurts</a:t>
                      </a:r>
                      <a:r>
                        <a:rPr lang="es-ES" sz="1200" b="0" dirty="0">
                          <a:solidFill>
                            <a:schemeClr val="tx1"/>
                          </a:solidFill>
                          <a:latin typeface="Comic Sans MS" panose="030F0702030302020204" pitchFamily="66"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714167934"/>
                  </a:ext>
                </a:extLst>
              </a:tr>
            </a:tbl>
          </a:graphicData>
        </a:graphic>
      </p:graphicFrame>
      <p:pic>
        <p:nvPicPr>
          <p:cNvPr id="83" name="Picture 82" descr="A white and black first aid kit&#10;&#10;Description automatically generated">
            <a:extLst>
              <a:ext uri="{FF2B5EF4-FFF2-40B4-BE49-F238E27FC236}">
                <a16:creationId xmlns:a16="http://schemas.microsoft.com/office/drawing/2014/main" id="{8EB59D4D-A00B-632F-822C-1E3D2C5D9556}"/>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292132" y="7929163"/>
            <a:ext cx="1356438" cy="1356438"/>
          </a:xfrm>
          <a:prstGeom prst="rect">
            <a:avLst/>
          </a:prstGeom>
        </p:spPr>
      </p:pic>
    </p:spTree>
    <p:extLst>
      <p:ext uri="{BB962C8B-B14F-4D97-AF65-F5344CB8AC3E}">
        <p14:creationId xmlns:p14="http://schemas.microsoft.com/office/powerpoint/2010/main" val="1055935349"/>
      </p:ext>
    </p:extLst>
  </p:cSld>
  <p:clrMapOvr>
    <a:masterClrMapping/>
  </p:clrMapOvr>
  <mc:AlternateContent xmlns:mc="http://schemas.openxmlformats.org/markup-compatibility/2006" xmlns:p14="http://schemas.microsoft.com/office/powerpoint/2010/main">
    <mc:Choice Requires="p14">
      <p:transition spd="slow" p14:dur="2000" advTm="2305"/>
    </mc:Choice>
    <mc:Fallback xmlns="">
      <p:transition spd="slow" advTm="230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Título 1">
            <a:extLst>
              <a:ext uri="{FF2B5EF4-FFF2-40B4-BE49-F238E27FC236}">
                <a16:creationId xmlns:a16="http://schemas.microsoft.com/office/drawing/2014/main" id="{3ADF035F-EAA7-45B4-964B-11C16673AA3D}"/>
              </a:ext>
            </a:extLst>
          </p:cNvPr>
          <p:cNvSpPr txBox="1">
            <a:spLocks/>
          </p:cNvSpPr>
          <p:nvPr/>
        </p:nvSpPr>
        <p:spPr>
          <a:xfrm>
            <a:off x="-1" y="699931"/>
            <a:ext cx="6865951" cy="243394"/>
          </a:xfrm>
          <a:prstGeom prst="rect">
            <a:avLst/>
          </a:prstGeom>
        </p:spPr>
        <p:txBody>
          <a:bodyPr vert="horz" lIns="91439" tIns="45720" rIns="91439" bIns="45720" rtlCol="0" anchor="b">
            <a:normAutofit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1. Translate </a:t>
            </a:r>
            <a:r>
              <a:rPr lang="es-ES" sz="1200" b="1" dirty="0" err="1">
                <a:latin typeface="Comic Sans MS" panose="030F0702030302020204" pitchFamily="66" charset="0"/>
              </a:rPr>
              <a:t>accordingly</a:t>
            </a:r>
            <a:r>
              <a:rPr lang="es-ES" sz="1200" b="1" dirty="0">
                <a:latin typeface="Comic Sans MS" panose="030F0702030302020204" pitchFamily="66" charset="0"/>
              </a:rPr>
              <a:t>.</a:t>
            </a:r>
          </a:p>
        </p:txBody>
      </p:sp>
      <p:sp>
        <p:nvSpPr>
          <p:cNvPr id="138" name="TextBox 18">
            <a:extLst>
              <a:ext uri="{FF2B5EF4-FFF2-40B4-BE49-F238E27FC236}">
                <a16:creationId xmlns:a16="http://schemas.microsoft.com/office/drawing/2014/main" id="{5C82298E-3923-498B-B3C0-8B6AD3B3B66E}"/>
              </a:ext>
            </a:extLst>
          </p:cNvPr>
          <p:cNvSpPr txBox="1"/>
          <p:nvPr/>
        </p:nvSpPr>
        <p:spPr>
          <a:xfrm>
            <a:off x="5844208" y="9676835"/>
            <a:ext cx="1021743" cy="230832"/>
          </a:xfrm>
          <a:prstGeom prst="rect">
            <a:avLst/>
          </a:prstGeom>
          <a:noFill/>
        </p:spPr>
        <p:txBody>
          <a:bodyPr wrap="square" rtlCol="0">
            <a:spAutoFit/>
          </a:bodyPr>
          <a:lstStyle/>
          <a:p>
            <a:pPr algn="r">
              <a:spcBef>
                <a:spcPts val="299"/>
              </a:spcBef>
            </a:pPr>
            <a:r>
              <a:rPr lang="es-ES" sz="900" b="1" dirty="0">
                <a:latin typeface="Comic Sans MS" panose="030F0702030302020204" pitchFamily="66" charset="0"/>
              </a:rPr>
              <a:t>9 / nueve</a:t>
            </a:r>
          </a:p>
        </p:txBody>
      </p:sp>
      <p:sp>
        <p:nvSpPr>
          <p:cNvPr id="2" name="Rectángulo 1">
            <a:extLst>
              <a:ext uri="{FF2B5EF4-FFF2-40B4-BE49-F238E27FC236}">
                <a16:creationId xmlns:a16="http://schemas.microsoft.com/office/drawing/2014/main" id="{A40DFFB2-E887-415E-E45B-8A1AFB4D615B}"/>
              </a:ext>
            </a:extLst>
          </p:cNvPr>
          <p:cNvSpPr/>
          <p:nvPr/>
        </p:nvSpPr>
        <p:spPr>
          <a:xfrm>
            <a:off x="0" y="-603"/>
            <a:ext cx="6865951" cy="303785"/>
          </a:xfrm>
          <a:prstGeom prst="rect">
            <a:avLst/>
          </a:prstGeom>
          <a:solidFill>
            <a:schemeClr val="tx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500" b="1" dirty="0">
                <a:solidFill>
                  <a:schemeClr val="bg1"/>
                </a:solidFill>
                <a:latin typeface="Comic Sans MS" panose="030F0702030302020204" pitchFamily="66" charset="0"/>
              </a:rPr>
              <a:t>LOS DEBERES / Módulo 3 – En forma</a:t>
            </a:r>
          </a:p>
        </p:txBody>
      </p:sp>
      <p:sp>
        <p:nvSpPr>
          <p:cNvPr id="57" name="Rectángulo 56">
            <a:extLst>
              <a:ext uri="{FF2B5EF4-FFF2-40B4-BE49-F238E27FC236}">
                <a16:creationId xmlns:a16="http://schemas.microsoft.com/office/drawing/2014/main" id="{C47B628B-D390-09B3-53AD-04613509FEE1}"/>
              </a:ext>
            </a:extLst>
          </p:cNvPr>
          <p:cNvSpPr/>
          <p:nvPr/>
        </p:nvSpPr>
        <p:spPr>
          <a:xfrm>
            <a:off x="0" y="307700"/>
            <a:ext cx="6865951" cy="255378"/>
          </a:xfrm>
          <a:prstGeom prst="rect">
            <a:avLst/>
          </a:prstGeom>
          <a:pattFill prst="wdUpDiag">
            <a:fgClr>
              <a:srgbClr val="E1DFDF"/>
            </a:fgClr>
            <a:bgClr>
              <a:schemeClr val="bg1"/>
            </a:bgClr>
          </a:patt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b="1" dirty="0">
                <a:solidFill>
                  <a:schemeClr val="tx1"/>
                </a:solidFill>
                <a:latin typeface="Comic Sans MS" panose="030F0702030302020204" pitchFamily="66" charset="0"/>
              </a:rPr>
              <a:t>LECCIÓN 6 – Repaso</a:t>
            </a:r>
          </a:p>
        </p:txBody>
      </p:sp>
      <p:sp>
        <p:nvSpPr>
          <p:cNvPr id="92" name="TextBox 18">
            <a:extLst>
              <a:ext uri="{FF2B5EF4-FFF2-40B4-BE49-F238E27FC236}">
                <a16:creationId xmlns:a16="http://schemas.microsoft.com/office/drawing/2014/main" id="{D1284838-D927-2D65-AA24-BE0B50297A99}"/>
              </a:ext>
            </a:extLst>
          </p:cNvPr>
          <p:cNvSpPr txBox="1"/>
          <p:nvPr/>
        </p:nvSpPr>
        <p:spPr>
          <a:xfrm>
            <a:off x="-4025" y="9676905"/>
            <a:ext cx="1158983" cy="230832"/>
          </a:xfrm>
          <a:prstGeom prst="rect">
            <a:avLst/>
          </a:prstGeom>
          <a:noFill/>
        </p:spPr>
        <p:txBody>
          <a:bodyPr wrap="square" rtlCol="0">
            <a:spAutoFit/>
          </a:bodyPr>
          <a:lstStyle/>
          <a:p>
            <a:pPr>
              <a:spcBef>
                <a:spcPts val="299"/>
              </a:spcBef>
            </a:pPr>
            <a:r>
              <a:rPr lang="es-ES" sz="900" b="1" dirty="0">
                <a:latin typeface="Comic Sans MS" panose="030F0702030302020204" pitchFamily="66" charset="0"/>
              </a:rPr>
              <a:t>@mflresources</a:t>
            </a:r>
          </a:p>
        </p:txBody>
      </p:sp>
      <p:sp>
        <p:nvSpPr>
          <p:cNvPr id="3" name="Título 1">
            <a:extLst>
              <a:ext uri="{FF2B5EF4-FFF2-40B4-BE49-F238E27FC236}">
                <a16:creationId xmlns:a16="http://schemas.microsoft.com/office/drawing/2014/main" id="{166214E5-80CB-9228-D17D-3200114DC61B}"/>
              </a:ext>
            </a:extLst>
          </p:cNvPr>
          <p:cNvSpPr txBox="1">
            <a:spLocks/>
          </p:cNvSpPr>
          <p:nvPr/>
        </p:nvSpPr>
        <p:spPr>
          <a:xfrm>
            <a:off x="-7951" y="6867335"/>
            <a:ext cx="6865951" cy="243394"/>
          </a:xfrm>
          <a:prstGeom prst="rect">
            <a:avLst/>
          </a:prstGeom>
        </p:spPr>
        <p:txBody>
          <a:bodyPr vert="horz" lIns="91439" tIns="45720" rIns="91439" bIns="45720" rtlCol="0" anchor="b">
            <a:normAutofit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3. Translate the </a:t>
            </a:r>
            <a:r>
              <a:rPr lang="es-ES" sz="1200" b="1" dirty="0" err="1">
                <a:latin typeface="Comic Sans MS" panose="030F0702030302020204" pitchFamily="66" charset="0"/>
              </a:rPr>
              <a:t>following</a:t>
            </a:r>
            <a:r>
              <a:rPr lang="es-ES" sz="1200" b="1" dirty="0">
                <a:latin typeface="Comic Sans MS" panose="030F0702030302020204" pitchFamily="66" charset="0"/>
              </a:rPr>
              <a:t> </a:t>
            </a:r>
            <a:r>
              <a:rPr lang="es-ES" sz="1200" b="1" dirty="0" err="1">
                <a:latin typeface="Comic Sans MS" panose="030F0702030302020204" pitchFamily="66" charset="0"/>
              </a:rPr>
              <a:t>verbs</a:t>
            </a:r>
            <a:r>
              <a:rPr lang="es-ES" sz="1200" b="1" dirty="0">
                <a:latin typeface="Comic Sans MS" panose="030F0702030302020204" pitchFamily="66" charset="0"/>
              </a:rPr>
              <a:t> and look </a:t>
            </a:r>
            <a:r>
              <a:rPr lang="es-ES" sz="1200" b="1" dirty="0" err="1">
                <a:latin typeface="Comic Sans MS" panose="030F0702030302020204" pitchFamily="66" charset="0"/>
              </a:rPr>
              <a:t>for</a:t>
            </a:r>
            <a:r>
              <a:rPr lang="es-ES" sz="1200" b="1" dirty="0">
                <a:latin typeface="Comic Sans MS" panose="030F0702030302020204" pitchFamily="66" charset="0"/>
              </a:rPr>
              <a:t> </a:t>
            </a:r>
            <a:r>
              <a:rPr lang="es-ES" sz="1200" b="1" dirty="0" err="1">
                <a:latin typeface="Comic Sans MS" panose="030F0702030302020204" pitchFamily="66" charset="0"/>
              </a:rPr>
              <a:t>them</a:t>
            </a:r>
            <a:r>
              <a:rPr lang="es-ES" sz="1200" b="1" dirty="0">
                <a:latin typeface="Comic Sans MS" panose="030F0702030302020204" pitchFamily="66" charset="0"/>
              </a:rPr>
              <a:t> (in Spanish) in the </a:t>
            </a:r>
            <a:r>
              <a:rPr lang="es-ES" sz="1200" b="1" dirty="0" err="1">
                <a:latin typeface="Comic Sans MS" panose="030F0702030302020204" pitchFamily="66" charset="0"/>
              </a:rPr>
              <a:t>word</a:t>
            </a:r>
            <a:r>
              <a:rPr lang="es-ES" sz="1200" b="1" dirty="0">
                <a:latin typeface="Comic Sans MS" panose="030F0702030302020204" pitchFamily="66" charset="0"/>
              </a:rPr>
              <a:t> </a:t>
            </a:r>
            <a:r>
              <a:rPr lang="es-ES" sz="1200" b="1" dirty="0" err="1">
                <a:latin typeface="Comic Sans MS" panose="030F0702030302020204" pitchFamily="66" charset="0"/>
              </a:rPr>
              <a:t>search</a:t>
            </a:r>
            <a:r>
              <a:rPr lang="es-ES" sz="1200" b="1" dirty="0">
                <a:latin typeface="Comic Sans MS" panose="030F0702030302020204" pitchFamily="66" charset="0"/>
              </a:rPr>
              <a:t>.</a:t>
            </a:r>
          </a:p>
        </p:txBody>
      </p:sp>
      <p:sp>
        <p:nvSpPr>
          <p:cNvPr id="79" name="Título 1">
            <a:extLst>
              <a:ext uri="{FF2B5EF4-FFF2-40B4-BE49-F238E27FC236}">
                <a16:creationId xmlns:a16="http://schemas.microsoft.com/office/drawing/2014/main" id="{09308A3F-AA95-D503-06AC-E647B9A92A57}"/>
              </a:ext>
            </a:extLst>
          </p:cNvPr>
          <p:cNvSpPr txBox="1">
            <a:spLocks/>
          </p:cNvSpPr>
          <p:nvPr/>
        </p:nvSpPr>
        <p:spPr>
          <a:xfrm>
            <a:off x="3545" y="4057608"/>
            <a:ext cx="6865951" cy="243394"/>
          </a:xfrm>
          <a:prstGeom prst="rect">
            <a:avLst/>
          </a:prstGeom>
        </p:spPr>
        <p:txBody>
          <a:bodyPr vert="horz" lIns="91439" tIns="45720" rIns="91439" bIns="45720" rtlCol="0" anchor="b">
            <a:normAutofit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2. </a:t>
            </a:r>
            <a:r>
              <a:rPr lang="es-ES" sz="1200" b="1" dirty="0" err="1">
                <a:latin typeface="Comic Sans MS" panose="030F0702030302020204" pitchFamily="66" charset="0"/>
              </a:rPr>
              <a:t>Choose</a:t>
            </a:r>
            <a:r>
              <a:rPr lang="es-ES" sz="1200" b="1" dirty="0">
                <a:latin typeface="Comic Sans MS" panose="030F0702030302020204" pitchFamily="66" charset="0"/>
              </a:rPr>
              <a:t> the </a:t>
            </a:r>
            <a:r>
              <a:rPr lang="es-ES" sz="1200" b="1" dirty="0" err="1">
                <a:latin typeface="Comic Sans MS" panose="030F0702030302020204" pitchFamily="66" charset="0"/>
              </a:rPr>
              <a:t>correct</a:t>
            </a:r>
            <a:r>
              <a:rPr lang="es-ES" sz="1200" b="1" dirty="0">
                <a:latin typeface="Comic Sans MS" panose="030F0702030302020204" pitchFamily="66" charset="0"/>
              </a:rPr>
              <a:t> </a:t>
            </a:r>
            <a:r>
              <a:rPr lang="es-ES" sz="1200" b="1" dirty="0" err="1">
                <a:latin typeface="Comic Sans MS" panose="030F0702030302020204" pitchFamily="66" charset="0"/>
              </a:rPr>
              <a:t>option</a:t>
            </a:r>
            <a:r>
              <a:rPr lang="es-ES" sz="1200" b="1" dirty="0">
                <a:latin typeface="Comic Sans MS" panose="030F0702030302020204" pitchFamily="66" charset="0"/>
              </a:rPr>
              <a:t>.</a:t>
            </a:r>
          </a:p>
        </p:txBody>
      </p:sp>
      <p:graphicFrame>
        <p:nvGraphicFramePr>
          <p:cNvPr id="4" name="Table 3">
            <a:extLst>
              <a:ext uri="{FF2B5EF4-FFF2-40B4-BE49-F238E27FC236}">
                <a16:creationId xmlns:a16="http://schemas.microsoft.com/office/drawing/2014/main" id="{3FD35D8F-F203-1C79-584C-F43FF1706743}"/>
              </a:ext>
            </a:extLst>
          </p:cNvPr>
          <p:cNvGraphicFramePr>
            <a:graphicFrameLocks noGrp="1"/>
          </p:cNvGraphicFramePr>
          <p:nvPr>
            <p:extLst>
              <p:ext uri="{D42A27DB-BD31-4B8C-83A1-F6EECF244321}">
                <p14:modId xmlns:p14="http://schemas.microsoft.com/office/powerpoint/2010/main" val="1171839421"/>
              </p:ext>
            </p:extLst>
          </p:nvPr>
        </p:nvGraphicFramePr>
        <p:xfrm>
          <a:off x="137811" y="977477"/>
          <a:ext cx="6595792" cy="2865120"/>
        </p:xfrm>
        <a:graphic>
          <a:graphicData uri="http://schemas.openxmlformats.org/drawingml/2006/table">
            <a:tbl>
              <a:tblPr firstRow="1" bandRow="1">
                <a:tableStyleId>{5940675A-B579-460E-94D1-54222C63F5DA}</a:tableStyleId>
              </a:tblPr>
              <a:tblGrid>
                <a:gridCol w="3297896">
                  <a:extLst>
                    <a:ext uri="{9D8B030D-6E8A-4147-A177-3AD203B41FA5}">
                      <a16:colId xmlns:a16="http://schemas.microsoft.com/office/drawing/2014/main" val="3092608225"/>
                    </a:ext>
                  </a:extLst>
                </a:gridCol>
                <a:gridCol w="3297896">
                  <a:extLst>
                    <a:ext uri="{9D8B030D-6E8A-4147-A177-3AD203B41FA5}">
                      <a16:colId xmlns:a16="http://schemas.microsoft.com/office/drawing/2014/main" val="1836213408"/>
                    </a:ext>
                  </a:extLst>
                </a:gridCol>
              </a:tblGrid>
              <a:tr h="0">
                <a:tc>
                  <a:txBody>
                    <a:bodyPr/>
                    <a:lstStyle/>
                    <a:p>
                      <a:pPr algn="ctr"/>
                      <a:r>
                        <a:rPr lang="es-ES" sz="1200" b="1" dirty="0">
                          <a:latin typeface="Comic Sans MS" panose="030F0702030302020204" pitchFamily="66" charset="0"/>
                        </a:rPr>
                        <a:t>Spanish</a:t>
                      </a:r>
                    </a:p>
                  </a:txBody>
                  <a:tcPr>
                    <a:solidFill>
                      <a:schemeClr val="bg1">
                        <a:lumMod val="85000"/>
                      </a:schemeClr>
                    </a:solidFill>
                  </a:tcPr>
                </a:tc>
                <a:tc>
                  <a:txBody>
                    <a:bodyPr/>
                    <a:lstStyle/>
                    <a:p>
                      <a:pPr algn="ctr"/>
                      <a:r>
                        <a:rPr lang="es-ES" sz="1200" b="1" dirty="0">
                          <a:latin typeface="Comic Sans MS" panose="030F0702030302020204" pitchFamily="66" charset="0"/>
                        </a:rPr>
                        <a:t>English</a:t>
                      </a:r>
                    </a:p>
                  </a:txBody>
                  <a:tcPr>
                    <a:solidFill>
                      <a:schemeClr val="bg1">
                        <a:lumMod val="85000"/>
                      </a:schemeClr>
                    </a:solidFill>
                  </a:tcPr>
                </a:tc>
                <a:extLst>
                  <a:ext uri="{0D108BD9-81ED-4DB2-BD59-A6C34878D82A}">
                    <a16:rowId xmlns:a16="http://schemas.microsoft.com/office/drawing/2014/main" val="3600661880"/>
                  </a:ext>
                </a:extLst>
              </a:tr>
              <a:tr h="0">
                <a:tc>
                  <a:txBody>
                    <a:bodyPr/>
                    <a:lstStyle/>
                    <a:p>
                      <a:r>
                        <a:rPr lang="es-ES" sz="1100" dirty="0">
                          <a:latin typeface="Comic Sans MS" panose="030F0702030302020204" pitchFamily="66" charset="0"/>
                        </a:rPr>
                        <a:t>1. Me gusta bastante el pollo con arroz.</a:t>
                      </a:r>
                    </a:p>
                  </a:txBody>
                  <a:tcPr/>
                </a:tc>
                <a:tc>
                  <a:txBody>
                    <a:bodyPr/>
                    <a:lstStyle/>
                    <a:p>
                      <a:r>
                        <a:rPr lang="es-ES" sz="1100" dirty="0">
                          <a:latin typeface="Comic Sans MS" panose="030F0702030302020204" pitchFamily="66" charset="0"/>
                        </a:rPr>
                        <a:t>1. </a:t>
                      </a:r>
                    </a:p>
                  </a:txBody>
                  <a:tcPr/>
                </a:tc>
                <a:extLst>
                  <a:ext uri="{0D108BD9-81ED-4DB2-BD59-A6C34878D82A}">
                    <a16:rowId xmlns:a16="http://schemas.microsoft.com/office/drawing/2014/main" val="809451092"/>
                  </a:ext>
                </a:extLst>
              </a:tr>
              <a:tr h="0">
                <a:tc>
                  <a:txBody>
                    <a:bodyPr/>
                    <a:lstStyle/>
                    <a:p>
                      <a:r>
                        <a:rPr lang="es-ES" sz="1100" dirty="0">
                          <a:latin typeface="Comic Sans MS" panose="030F0702030302020204" pitchFamily="66" charset="0"/>
                        </a:rPr>
                        <a:t>2.</a:t>
                      </a:r>
                    </a:p>
                  </a:txBody>
                  <a:tcPr/>
                </a:tc>
                <a:tc>
                  <a:txBody>
                    <a:bodyPr/>
                    <a:lstStyle/>
                    <a:p>
                      <a:r>
                        <a:rPr lang="es-ES" sz="1100" dirty="0">
                          <a:latin typeface="Comic Sans MS" panose="030F0702030302020204" pitchFamily="66" charset="0"/>
                        </a:rPr>
                        <a:t>2. I do jogging </a:t>
                      </a:r>
                      <a:r>
                        <a:rPr lang="es-ES" sz="1100" dirty="0" err="1">
                          <a:latin typeface="Comic Sans MS" panose="030F0702030302020204" pitchFamily="66" charset="0"/>
                        </a:rPr>
                        <a:t>twice</a:t>
                      </a:r>
                      <a:r>
                        <a:rPr lang="es-ES" sz="1100" dirty="0">
                          <a:latin typeface="Comic Sans MS" panose="030F0702030302020204" pitchFamily="66" charset="0"/>
                        </a:rPr>
                        <a:t> a week.</a:t>
                      </a:r>
                    </a:p>
                  </a:txBody>
                  <a:tcPr/>
                </a:tc>
                <a:extLst>
                  <a:ext uri="{0D108BD9-81ED-4DB2-BD59-A6C34878D82A}">
                    <a16:rowId xmlns:a16="http://schemas.microsoft.com/office/drawing/2014/main" val="145819641"/>
                  </a:ext>
                </a:extLst>
              </a:tr>
              <a:tr h="0">
                <a:tc>
                  <a:txBody>
                    <a:bodyPr/>
                    <a:lstStyle/>
                    <a:p>
                      <a:r>
                        <a:rPr lang="es-ES" sz="1100" dirty="0">
                          <a:latin typeface="Comic Sans MS" panose="030F0702030302020204" pitchFamily="66" charset="0"/>
                        </a:rPr>
                        <a:t>3. Me despierto muy tarde los fines de semana.</a:t>
                      </a:r>
                    </a:p>
                  </a:txBody>
                  <a:tcPr/>
                </a:tc>
                <a:tc>
                  <a:txBody>
                    <a:bodyPr/>
                    <a:lstStyle/>
                    <a:p>
                      <a:r>
                        <a:rPr lang="es-ES" sz="1100" dirty="0">
                          <a:latin typeface="Comic Sans MS" panose="030F0702030302020204" pitchFamily="66" charset="0"/>
                        </a:rPr>
                        <a:t>3. </a:t>
                      </a:r>
                    </a:p>
                  </a:txBody>
                  <a:tcPr/>
                </a:tc>
                <a:extLst>
                  <a:ext uri="{0D108BD9-81ED-4DB2-BD59-A6C34878D82A}">
                    <a16:rowId xmlns:a16="http://schemas.microsoft.com/office/drawing/2014/main" val="758293978"/>
                  </a:ext>
                </a:extLst>
              </a:tr>
              <a:tr h="0">
                <a:tc>
                  <a:txBody>
                    <a:bodyPr/>
                    <a:lstStyle/>
                    <a:p>
                      <a:r>
                        <a:rPr lang="es-ES" sz="1100" dirty="0">
                          <a:latin typeface="Comic Sans MS" panose="030F0702030302020204" pitchFamily="66" charset="0"/>
                        </a:rPr>
                        <a:t>4.</a:t>
                      </a:r>
                    </a:p>
                  </a:txBody>
                  <a:tcPr/>
                </a:tc>
                <a:tc>
                  <a:txBody>
                    <a:bodyPr/>
                    <a:lstStyle/>
                    <a:p>
                      <a:r>
                        <a:rPr lang="es-ES" sz="1100" dirty="0">
                          <a:latin typeface="Comic Sans MS" panose="030F0702030302020204" pitchFamily="66" charset="0"/>
                        </a:rPr>
                        <a:t>4. I have </a:t>
                      </a:r>
                      <a:r>
                        <a:rPr lang="es-ES" sz="1100" dirty="0" err="1">
                          <a:latin typeface="Comic Sans MS" panose="030F0702030302020204" pitchFamily="66" charset="0"/>
                        </a:rPr>
                        <a:t>breakfast</a:t>
                      </a:r>
                      <a:r>
                        <a:rPr lang="es-ES" sz="1100" dirty="0">
                          <a:latin typeface="Comic Sans MS" panose="030F0702030302020204" pitchFamily="66" charset="0"/>
                        </a:rPr>
                        <a:t> at 8 </a:t>
                      </a:r>
                      <a:r>
                        <a:rPr lang="es-ES" sz="1100" dirty="0" err="1">
                          <a:latin typeface="Comic Sans MS" panose="030F0702030302020204" pitchFamily="66" charset="0"/>
                        </a:rPr>
                        <a:t>o’clock</a:t>
                      </a:r>
                      <a:r>
                        <a:rPr lang="es-ES" sz="1100" dirty="0">
                          <a:latin typeface="Comic Sans MS" panose="030F0702030302020204" pitchFamily="66" charset="0"/>
                        </a:rPr>
                        <a:t>.</a:t>
                      </a:r>
                    </a:p>
                  </a:txBody>
                  <a:tcPr/>
                </a:tc>
                <a:extLst>
                  <a:ext uri="{0D108BD9-81ED-4DB2-BD59-A6C34878D82A}">
                    <a16:rowId xmlns:a16="http://schemas.microsoft.com/office/drawing/2014/main" val="3798322837"/>
                  </a:ext>
                </a:extLst>
              </a:tr>
              <a:tr h="0">
                <a:tc>
                  <a:txBody>
                    <a:bodyPr/>
                    <a:lstStyle/>
                    <a:p>
                      <a:r>
                        <a:rPr lang="es-ES" sz="1100" dirty="0">
                          <a:latin typeface="Comic Sans MS" panose="030F0702030302020204" pitchFamily="66" charset="0"/>
                        </a:rPr>
                        <a:t>5. Me duele la cabeza y estoy muy cansada.</a:t>
                      </a:r>
                    </a:p>
                  </a:txBody>
                  <a:tcPr/>
                </a:tc>
                <a:tc>
                  <a:txBody>
                    <a:bodyPr/>
                    <a:lstStyle/>
                    <a:p>
                      <a:r>
                        <a:rPr lang="es-ES" sz="1100" dirty="0">
                          <a:latin typeface="Comic Sans MS" panose="030F0702030302020204" pitchFamily="66" charset="0"/>
                        </a:rPr>
                        <a:t>5. </a:t>
                      </a:r>
                    </a:p>
                  </a:txBody>
                  <a:tcPr/>
                </a:tc>
                <a:extLst>
                  <a:ext uri="{0D108BD9-81ED-4DB2-BD59-A6C34878D82A}">
                    <a16:rowId xmlns:a16="http://schemas.microsoft.com/office/drawing/2014/main" val="296822791"/>
                  </a:ext>
                </a:extLst>
              </a:tr>
              <a:tr h="0">
                <a:tc>
                  <a:txBody>
                    <a:bodyPr/>
                    <a:lstStyle/>
                    <a:p>
                      <a:r>
                        <a:rPr lang="es-ES" sz="1100" dirty="0">
                          <a:latin typeface="Comic Sans MS" panose="030F0702030302020204" pitchFamily="66" charset="0"/>
                        </a:rPr>
                        <a:t>6.</a:t>
                      </a:r>
                    </a:p>
                  </a:txBody>
                  <a:tcPr/>
                </a:tc>
                <a:tc>
                  <a:txBody>
                    <a:bodyPr/>
                    <a:lstStyle/>
                    <a:p>
                      <a:r>
                        <a:rPr lang="es-ES" sz="1100" dirty="0">
                          <a:latin typeface="Comic Sans MS" panose="030F0702030302020204" pitchFamily="66" charset="0"/>
                        </a:rPr>
                        <a:t>6. My </a:t>
                      </a:r>
                      <a:r>
                        <a:rPr lang="es-ES" sz="1100" dirty="0" err="1">
                          <a:latin typeface="Comic Sans MS" panose="030F0702030302020204" pitchFamily="66" charset="0"/>
                        </a:rPr>
                        <a:t>throat</a:t>
                      </a:r>
                      <a:r>
                        <a:rPr lang="es-ES" sz="1100" dirty="0">
                          <a:latin typeface="Comic Sans MS" panose="030F0702030302020204" pitchFamily="66" charset="0"/>
                        </a:rPr>
                        <a:t> </a:t>
                      </a:r>
                      <a:r>
                        <a:rPr lang="es-ES" sz="1100" dirty="0" err="1">
                          <a:latin typeface="Comic Sans MS" panose="030F0702030302020204" pitchFamily="66" charset="0"/>
                        </a:rPr>
                        <a:t>hurts</a:t>
                      </a:r>
                      <a:r>
                        <a:rPr lang="es-ES" sz="1100" dirty="0">
                          <a:latin typeface="Comic Sans MS" panose="030F0702030302020204" pitchFamily="66" charset="0"/>
                        </a:rPr>
                        <a:t> and I </a:t>
                      </a:r>
                      <a:r>
                        <a:rPr lang="es-ES" sz="1100" dirty="0" err="1">
                          <a:latin typeface="Comic Sans MS" panose="030F0702030302020204" pitchFamily="66" charset="0"/>
                        </a:rPr>
                        <a:t>feel</a:t>
                      </a:r>
                      <a:r>
                        <a:rPr lang="es-ES" sz="1100" dirty="0">
                          <a:latin typeface="Comic Sans MS" panose="030F0702030302020204" pitchFamily="66" charset="0"/>
                        </a:rPr>
                        <a:t> </a:t>
                      </a:r>
                      <a:r>
                        <a:rPr lang="es-ES" sz="1100" dirty="0" err="1">
                          <a:latin typeface="Comic Sans MS" panose="030F0702030302020204" pitchFamily="66" charset="0"/>
                        </a:rPr>
                        <a:t>nauseuos</a:t>
                      </a:r>
                      <a:r>
                        <a:rPr lang="es-ES" sz="1100" dirty="0">
                          <a:latin typeface="Comic Sans MS" panose="030F0702030302020204" pitchFamily="66" charset="0"/>
                        </a:rPr>
                        <a:t>.</a:t>
                      </a:r>
                    </a:p>
                  </a:txBody>
                  <a:tcPr/>
                </a:tc>
                <a:extLst>
                  <a:ext uri="{0D108BD9-81ED-4DB2-BD59-A6C34878D82A}">
                    <a16:rowId xmlns:a16="http://schemas.microsoft.com/office/drawing/2014/main" val="1490151800"/>
                  </a:ext>
                </a:extLst>
              </a:tr>
              <a:tr h="0">
                <a:tc>
                  <a:txBody>
                    <a:bodyPr/>
                    <a:lstStyle/>
                    <a:p>
                      <a:r>
                        <a:rPr lang="es-ES" sz="1100" dirty="0">
                          <a:latin typeface="Comic Sans MS" panose="030F0702030302020204" pitchFamily="66" charset="0"/>
                        </a:rPr>
                        <a:t>7. Soy miembro de un club de equitación.</a:t>
                      </a:r>
                    </a:p>
                  </a:txBody>
                  <a:tcPr/>
                </a:tc>
                <a:tc>
                  <a:txBody>
                    <a:bodyPr/>
                    <a:lstStyle/>
                    <a:p>
                      <a:r>
                        <a:rPr lang="es-ES" sz="1100" dirty="0">
                          <a:latin typeface="Comic Sans MS" panose="030F0702030302020204" pitchFamily="66" charset="0"/>
                        </a:rPr>
                        <a:t>7. </a:t>
                      </a:r>
                    </a:p>
                  </a:txBody>
                  <a:tcPr/>
                </a:tc>
                <a:extLst>
                  <a:ext uri="{0D108BD9-81ED-4DB2-BD59-A6C34878D82A}">
                    <a16:rowId xmlns:a16="http://schemas.microsoft.com/office/drawing/2014/main" val="2119379304"/>
                  </a:ext>
                </a:extLst>
              </a:tr>
              <a:tr h="0">
                <a:tc>
                  <a:txBody>
                    <a:bodyPr/>
                    <a:lstStyle/>
                    <a:p>
                      <a:r>
                        <a:rPr lang="es-ES" sz="1100" dirty="0">
                          <a:latin typeface="Comic Sans MS" panose="030F0702030302020204" pitchFamily="66" charset="0"/>
                        </a:rPr>
                        <a:t>8.</a:t>
                      </a:r>
                    </a:p>
                  </a:txBody>
                  <a:tcPr/>
                </a:tc>
                <a:tc>
                  <a:txBody>
                    <a:bodyPr/>
                    <a:lstStyle/>
                    <a:p>
                      <a:r>
                        <a:rPr lang="es-ES" sz="1100" dirty="0">
                          <a:latin typeface="Comic Sans MS" panose="030F0702030302020204" pitchFamily="66" charset="0"/>
                        </a:rPr>
                        <a:t>8. To </a:t>
                      </a:r>
                      <a:r>
                        <a:rPr lang="es-ES" sz="1100" dirty="0" err="1">
                          <a:latin typeface="Comic Sans MS" panose="030F0702030302020204" pitchFamily="66" charset="0"/>
                        </a:rPr>
                        <a:t>keep</a:t>
                      </a:r>
                      <a:r>
                        <a:rPr lang="es-ES" sz="1100" dirty="0">
                          <a:latin typeface="Comic Sans MS" panose="030F0702030302020204" pitchFamily="66" charset="0"/>
                        </a:rPr>
                        <a:t> </a:t>
                      </a:r>
                      <a:r>
                        <a:rPr lang="es-ES" sz="1100" dirty="0" err="1">
                          <a:latin typeface="Comic Sans MS" panose="030F0702030302020204" pitchFamily="66" charset="0"/>
                        </a:rPr>
                        <a:t>fit</a:t>
                      </a:r>
                      <a:r>
                        <a:rPr lang="es-ES" sz="1100" dirty="0">
                          <a:latin typeface="Comic Sans MS" panose="030F0702030302020204" pitchFamily="66" charset="0"/>
                        </a:rPr>
                        <a:t>, one must </a:t>
                      </a:r>
                      <a:r>
                        <a:rPr lang="es-ES" sz="1100" dirty="0" err="1">
                          <a:latin typeface="Comic Sans MS" panose="030F0702030302020204" pitchFamily="66" charset="0"/>
                        </a:rPr>
                        <a:t>eat</a:t>
                      </a:r>
                      <a:r>
                        <a:rPr lang="es-ES" sz="1100" dirty="0">
                          <a:latin typeface="Comic Sans MS" panose="030F0702030302020204" pitchFamily="66" charset="0"/>
                        </a:rPr>
                        <a:t> vegetables.</a:t>
                      </a:r>
                    </a:p>
                  </a:txBody>
                  <a:tcPr/>
                </a:tc>
                <a:extLst>
                  <a:ext uri="{0D108BD9-81ED-4DB2-BD59-A6C34878D82A}">
                    <a16:rowId xmlns:a16="http://schemas.microsoft.com/office/drawing/2014/main" val="602225812"/>
                  </a:ext>
                </a:extLst>
              </a:tr>
              <a:tr h="0">
                <a:tc>
                  <a:txBody>
                    <a:bodyPr/>
                    <a:lstStyle/>
                    <a:p>
                      <a:r>
                        <a:rPr lang="es-ES" sz="1100" dirty="0">
                          <a:latin typeface="Comic Sans MS" panose="030F0702030302020204" pitchFamily="66" charset="0"/>
                        </a:rPr>
                        <a:t>9. No se debe fumar.</a:t>
                      </a:r>
                    </a:p>
                  </a:txBody>
                  <a:tcPr/>
                </a:tc>
                <a:tc>
                  <a:txBody>
                    <a:bodyPr/>
                    <a:lstStyle/>
                    <a:p>
                      <a:r>
                        <a:rPr lang="es-ES" sz="1100" dirty="0">
                          <a:latin typeface="Comic Sans MS" panose="030F0702030302020204" pitchFamily="66" charset="0"/>
                        </a:rPr>
                        <a:t>9. </a:t>
                      </a:r>
                    </a:p>
                  </a:txBody>
                  <a:tcPr/>
                </a:tc>
                <a:extLst>
                  <a:ext uri="{0D108BD9-81ED-4DB2-BD59-A6C34878D82A}">
                    <a16:rowId xmlns:a16="http://schemas.microsoft.com/office/drawing/2014/main" val="3722986642"/>
                  </a:ext>
                </a:extLst>
              </a:tr>
              <a:tr h="0">
                <a:tc>
                  <a:txBody>
                    <a:bodyPr/>
                    <a:lstStyle/>
                    <a:p>
                      <a:r>
                        <a:rPr lang="es-ES" sz="1100" dirty="0">
                          <a:latin typeface="Comic Sans MS" panose="030F0702030302020204" pitchFamily="66" charset="0"/>
                        </a:rPr>
                        <a:t>10.</a:t>
                      </a:r>
                    </a:p>
                  </a:txBody>
                  <a:tcPr/>
                </a:tc>
                <a:tc>
                  <a:txBody>
                    <a:bodyPr/>
                    <a:lstStyle/>
                    <a:p>
                      <a:r>
                        <a:rPr lang="es-ES" sz="1100" dirty="0">
                          <a:latin typeface="Comic Sans MS" panose="030F0702030302020204" pitchFamily="66" charset="0"/>
                        </a:rPr>
                        <a:t>10. </a:t>
                      </a:r>
                      <a:r>
                        <a:rPr lang="es-ES" sz="1100" dirty="0" err="1">
                          <a:latin typeface="Comic Sans MS" panose="030F0702030302020204" pitchFamily="66" charset="0"/>
                        </a:rPr>
                        <a:t>Every</a:t>
                      </a:r>
                      <a:r>
                        <a:rPr lang="es-ES" sz="1100" dirty="0">
                          <a:latin typeface="Comic Sans MS" panose="030F0702030302020204" pitchFamily="66" charset="0"/>
                        </a:rPr>
                        <a:t> </a:t>
                      </a:r>
                      <a:r>
                        <a:rPr lang="es-ES" sz="1100" dirty="0" err="1">
                          <a:latin typeface="Comic Sans MS" panose="030F0702030302020204" pitchFamily="66" charset="0"/>
                        </a:rPr>
                        <a:t>day</a:t>
                      </a:r>
                      <a:r>
                        <a:rPr lang="es-ES" sz="1100" dirty="0">
                          <a:latin typeface="Comic Sans MS" panose="030F0702030302020204" pitchFamily="66" charset="0"/>
                        </a:rPr>
                        <a:t> after </a:t>
                      </a:r>
                      <a:r>
                        <a:rPr lang="es-ES" sz="1100" dirty="0" err="1">
                          <a:latin typeface="Comic Sans MS" panose="030F0702030302020204" pitchFamily="66" charset="0"/>
                        </a:rPr>
                        <a:t>school</a:t>
                      </a:r>
                      <a:r>
                        <a:rPr lang="es-ES" sz="1100" dirty="0">
                          <a:latin typeface="Comic Sans MS" panose="030F0702030302020204" pitchFamily="66" charset="0"/>
                        </a:rPr>
                        <a:t> I </a:t>
                      </a:r>
                      <a:r>
                        <a:rPr lang="es-ES" sz="1100" dirty="0" err="1">
                          <a:latin typeface="Comic Sans MS" panose="030F0702030302020204" pitchFamily="66" charset="0"/>
                        </a:rPr>
                        <a:t>exercise</a:t>
                      </a:r>
                      <a:r>
                        <a:rPr lang="es-ES" sz="1100" dirty="0">
                          <a:latin typeface="Comic Sans MS" panose="030F0702030302020204" pitchFamily="66" charset="0"/>
                        </a:rPr>
                        <a:t>.</a:t>
                      </a:r>
                    </a:p>
                  </a:txBody>
                  <a:tcPr/>
                </a:tc>
                <a:extLst>
                  <a:ext uri="{0D108BD9-81ED-4DB2-BD59-A6C34878D82A}">
                    <a16:rowId xmlns:a16="http://schemas.microsoft.com/office/drawing/2014/main" val="2774694033"/>
                  </a:ext>
                </a:extLst>
              </a:tr>
            </a:tbl>
          </a:graphicData>
        </a:graphic>
      </p:graphicFrame>
      <p:sp>
        <p:nvSpPr>
          <p:cNvPr id="6" name="Título 1">
            <a:extLst>
              <a:ext uri="{FF2B5EF4-FFF2-40B4-BE49-F238E27FC236}">
                <a16:creationId xmlns:a16="http://schemas.microsoft.com/office/drawing/2014/main" id="{EEAE5787-94F8-CB52-5B99-76530B18581C}"/>
              </a:ext>
            </a:extLst>
          </p:cNvPr>
          <p:cNvSpPr txBox="1">
            <a:spLocks/>
          </p:cNvSpPr>
          <p:nvPr/>
        </p:nvSpPr>
        <p:spPr>
          <a:xfrm>
            <a:off x="-3976" y="4247219"/>
            <a:ext cx="6865951" cy="1105832"/>
          </a:xfrm>
          <a:prstGeom prst="rect">
            <a:avLst/>
          </a:prstGeom>
        </p:spPr>
        <p:txBody>
          <a:bodyPr vert="horz" lIns="91439" tIns="45720" rIns="91439"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marL="228600" indent="-228600" algn="l">
              <a:buAutoNum type="arabicPeriod"/>
            </a:pPr>
            <a:r>
              <a:rPr lang="es-ES" sz="1200" dirty="0">
                <a:latin typeface="Comic Sans MS" panose="030F0702030302020204" pitchFamily="66" charset="0"/>
              </a:rPr>
              <a:t>Tengo que ir al dentista porque </a:t>
            </a:r>
            <a:r>
              <a:rPr lang="es-ES" sz="1200" b="1" dirty="0">
                <a:latin typeface="Comic Sans MS" panose="030F0702030302020204" pitchFamily="66" charset="0"/>
              </a:rPr>
              <a:t>me duele / me duelen </a:t>
            </a:r>
            <a:r>
              <a:rPr lang="es-ES" sz="1200" dirty="0">
                <a:latin typeface="Comic Sans MS" panose="030F0702030302020204" pitchFamily="66" charset="0"/>
              </a:rPr>
              <a:t> los dientes.</a:t>
            </a:r>
          </a:p>
          <a:p>
            <a:pPr marL="228600" indent="-228600" algn="l">
              <a:buAutoNum type="arabicPeriod"/>
            </a:pPr>
            <a:r>
              <a:rPr lang="es-ES" sz="1200" dirty="0">
                <a:latin typeface="Comic Sans MS" panose="030F0702030302020204" pitchFamily="66" charset="0"/>
              </a:rPr>
              <a:t>No se debe </a:t>
            </a:r>
            <a:r>
              <a:rPr lang="es-ES" sz="1200" b="1" dirty="0">
                <a:latin typeface="Comic Sans MS" panose="030F0702030302020204" pitchFamily="66" charset="0"/>
              </a:rPr>
              <a:t>bebo / beber </a:t>
            </a:r>
            <a:r>
              <a:rPr lang="es-ES" sz="1200" dirty="0">
                <a:latin typeface="Comic Sans MS" panose="030F0702030302020204" pitchFamily="66" charset="0"/>
              </a:rPr>
              <a:t>mucho alcohol porque no es bueno para la salud.</a:t>
            </a:r>
          </a:p>
          <a:p>
            <a:pPr marL="228600" indent="-228600" algn="l">
              <a:buAutoNum type="arabicPeriod"/>
            </a:pPr>
            <a:r>
              <a:rPr lang="es-ES" sz="1200" dirty="0">
                <a:latin typeface="Comic Sans MS" panose="030F0702030302020204" pitchFamily="66" charset="0"/>
              </a:rPr>
              <a:t>Me encanta la carne. </a:t>
            </a:r>
            <a:r>
              <a:rPr lang="es-ES" sz="1200" b="1" dirty="0">
                <a:latin typeface="Comic Sans MS" panose="030F0702030302020204" pitchFamily="66" charset="0"/>
              </a:rPr>
              <a:t>La / lo / las </a:t>
            </a:r>
            <a:r>
              <a:rPr lang="es-ES" sz="1200" dirty="0">
                <a:latin typeface="Comic Sans MS" panose="030F0702030302020204" pitchFamily="66" charset="0"/>
              </a:rPr>
              <a:t>como tres veces por semana. </a:t>
            </a:r>
          </a:p>
          <a:p>
            <a:pPr marL="228600" indent="-228600" algn="l">
              <a:buAutoNum type="arabicPeriod"/>
            </a:pPr>
            <a:r>
              <a:rPr lang="es-ES" sz="1200" dirty="0">
                <a:latin typeface="Comic Sans MS" panose="030F0702030302020204" pitchFamily="66" charset="0"/>
              </a:rPr>
              <a:t>Yo </a:t>
            </a:r>
            <a:r>
              <a:rPr lang="es-ES" sz="1200" b="1" dirty="0" err="1">
                <a:latin typeface="Comic Sans MS" panose="030F0702030302020204" pitchFamily="66" charset="0"/>
              </a:rPr>
              <a:t>prefero</a:t>
            </a:r>
            <a:r>
              <a:rPr lang="es-ES" sz="1200" b="1" dirty="0">
                <a:latin typeface="Comic Sans MS" panose="030F0702030302020204" pitchFamily="66" charset="0"/>
              </a:rPr>
              <a:t> / prefiero </a:t>
            </a:r>
            <a:r>
              <a:rPr lang="es-ES" sz="1200" dirty="0">
                <a:latin typeface="Comic Sans MS" panose="030F0702030302020204" pitchFamily="66" charset="0"/>
              </a:rPr>
              <a:t>nadar en el mar porque la natación es mi deporte favorito.</a:t>
            </a:r>
          </a:p>
          <a:p>
            <a:pPr marL="228600" indent="-228600" algn="l">
              <a:buAutoNum type="arabicPeriod"/>
            </a:pPr>
            <a:r>
              <a:rPr lang="es-ES" sz="1200" dirty="0">
                <a:latin typeface="Comic Sans MS" panose="030F0702030302020204" pitchFamily="66" charset="0"/>
              </a:rPr>
              <a:t>Yo </a:t>
            </a:r>
            <a:r>
              <a:rPr lang="es-ES" sz="1200" b="1" dirty="0">
                <a:latin typeface="Comic Sans MS" panose="030F0702030302020204" pitchFamily="66" charset="0"/>
              </a:rPr>
              <a:t>te / me </a:t>
            </a:r>
            <a:r>
              <a:rPr lang="es-ES" sz="1200" dirty="0">
                <a:latin typeface="Comic Sans MS" panose="030F0702030302020204" pitchFamily="66" charset="0"/>
              </a:rPr>
              <a:t> lavo los dientes todos los días y siempre </a:t>
            </a:r>
            <a:r>
              <a:rPr lang="es-ES" sz="1200" b="1" dirty="0">
                <a:latin typeface="Comic Sans MS" panose="030F0702030302020204" pitchFamily="66" charset="0"/>
              </a:rPr>
              <a:t>como / comes </a:t>
            </a:r>
            <a:r>
              <a:rPr lang="es-ES" sz="1200" dirty="0">
                <a:latin typeface="Comic Sans MS" panose="030F0702030302020204" pitchFamily="66" charset="0"/>
              </a:rPr>
              <a:t>sano.</a:t>
            </a:r>
          </a:p>
          <a:p>
            <a:pPr marL="228600" indent="-228600" algn="l">
              <a:buAutoNum type="arabicPeriod"/>
            </a:pPr>
            <a:r>
              <a:rPr lang="es-ES" sz="1200" dirty="0">
                <a:latin typeface="Comic Sans MS" panose="030F0702030302020204" pitchFamily="66" charset="0"/>
              </a:rPr>
              <a:t>Ayer </a:t>
            </a:r>
            <a:r>
              <a:rPr lang="es-ES" sz="1200" b="1" dirty="0">
                <a:latin typeface="Comic Sans MS" panose="030F0702030302020204" pitchFamily="66" charset="0"/>
              </a:rPr>
              <a:t>bebo / bebí </a:t>
            </a:r>
            <a:r>
              <a:rPr lang="es-ES" sz="1200" dirty="0">
                <a:latin typeface="Comic Sans MS" panose="030F0702030302020204" pitchFamily="66" charset="0"/>
              </a:rPr>
              <a:t> agua y </a:t>
            </a:r>
            <a:r>
              <a:rPr lang="es-ES" sz="1200" b="1" dirty="0">
                <a:latin typeface="Comic Sans MS" panose="030F0702030302020204" pitchFamily="66" charset="0"/>
              </a:rPr>
              <a:t>comí / como </a:t>
            </a:r>
            <a:r>
              <a:rPr lang="es-ES" sz="1200" dirty="0">
                <a:latin typeface="Comic Sans MS" panose="030F0702030302020204" pitchFamily="66" charset="0"/>
              </a:rPr>
              <a:t>muchas verduras.</a:t>
            </a:r>
          </a:p>
        </p:txBody>
      </p:sp>
      <p:sp>
        <p:nvSpPr>
          <p:cNvPr id="7" name="Título 1">
            <a:extLst>
              <a:ext uri="{FF2B5EF4-FFF2-40B4-BE49-F238E27FC236}">
                <a16:creationId xmlns:a16="http://schemas.microsoft.com/office/drawing/2014/main" id="{790FCC5A-8F34-258D-BBCD-0C23FB63558E}"/>
              </a:ext>
            </a:extLst>
          </p:cNvPr>
          <p:cNvSpPr txBox="1">
            <a:spLocks/>
          </p:cNvSpPr>
          <p:nvPr/>
        </p:nvSpPr>
        <p:spPr>
          <a:xfrm>
            <a:off x="10253" y="5463630"/>
            <a:ext cx="6865951" cy="243394"/>
          </a:xfrm>
          <a:prstGeom prst="rect">
            <a:avLst/>
          </a:prstGeom>
        </p:spPr>
        <p:txBody>
          <a:bodyPr vert="horz" lIns="91439" tIns="45720" rIns="91439" bIns="45720" rtlCol="0" anchor="b">
            <a:normAutofit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1200" b="1" dirty="0">
                <a:latin typeface="Comic Sans MS" panose="030F0702030302020204" pitchFamily="66" charset="0"/>
              </a:rPr>
              <a:t>2.1. </a:t>
            </a:r>
            <a:r>
              <a:rPr lang="es-ES" sz="1200" b="1" dirty="0" err="1">
                <a:latin typeface="Comic Sans MS" panose="030F0702030302020204" pitchFamily="66" charset="0"/>
              </a:rPr>
              <a:t>Write</a:t>
            </a:r>
            <a:r>
              <a:rPr lang="es-ES" sz="1200" b="1" dirty="0">
                <a:latin typeface="Comic Sans MS" panose="030F0702030302020204" pitchFamily="66" charset="0"/>
              </a:rPr>
              <a:t> </a:t>
            </a:r>
            <a:r>
              <a:rPr lang="es-ES" sz="1200" b="1" dirty="0" err="1">
                <a:latin typeface="Comic Sans MS" panose="030F0702030302020204" pitchFamily="66" charset="0"/>
              </a:rPr>
              <a:t>down</a:t>
            </a:r>
            <a:r>
              <a:rPr lang="es-ES" sz="1200" b="1" dirty="0">
                <a:latin typeface="Comic Sans MS" panose="030F0702030302020204" pitchFamily="66" charset="0"/>
              </a:rPr>
              <a:t> the </a:t>
            </a:r>
            <a:r>
              <a:rPr lang="es-ES" sz="1200" b="1" dirty="0" err="1">
                <a:latin typeface="Comic Sans MS" panose="030F0702030302020204" pitchFamily="66" charset="0"/>
              </a:rPr>
              <a:t>correct</a:t>
            </a:r>
            <a:r>
              <a:rPr lang="es-ES" sz="1200" b="1" dirty="0">
                <a:latin typeface="Comic Sans MS" panose="030F0702030302020204" pitchFamily="66" charset="0"/>
              </a:rPr>
              <a:t> </a:t>
            </a:r>
            <a:r>
              <a:rPr lang="es-ES" sz="1200" b="1" dirty="0" err="1">
                <a:latin typeface="Comic Sans MS" panose="030F0702030302020204" pitchFamily="66" charset="0"/>
              </a:rPr>
              <a:t>option</a:t>
            </a:r>
            <a:r>
              <a:rPr lang="es-ES" sz="1200" b="1" dirty="0">
                <a:latin typeface="Comic Sans MS" panose="030F0702030302020204" pitchFamily="66" charset="0"/>
              </a:rPr>
              <a:t> </a:t>
            </a:r>
            <a:r>
              <a:rPr lang="es-ES" sz="1200" b="1" dirty="0" err="1">
                <a:latin typeface="Comic Sans MS" panose="030F0702030302020204" pitchFamily="66" charset="0"/>
              </a:rPr>
              <a:t>from</a:t>
            </a:r>
            <a:r>
              <a:rPr lang="es-ES" sz="1200" b="1" dirty="0">
                <a:latin typeface="Comic Sans MS" panose="030F0702030302020204" pitchFamily="66" charset="0"/>
              </a:rPr>
              <a:t> </a:t>
            </a:r>
            <a:r>
              <a:rPr lang="es-ES" sz="1200" b="1" dirty="0" err="1">
                <a:latin typeface="Comic Sans MS" panose="030F0702030302020204" pitchFamily="66" charset="0"/>
              </a:rPr>
              <a:t>activity</a:t>
            </a:r>
            <a:r>
              <a:rPr lang="es-ES" sz="1200" b="1" dirty="0">
                <a:latin typeface="Comic Sans MS" panose="030F0702030302020204" pitchFamily="66" charset="0"/>
              </a:rPr>
              <a:t> 2.</a:t>
            </a:r>
          </a:p>
        </p:txBody>
      </p:sp>
      <p:sp>
        <p:nvSpPr>
          <p:cNvPr id="8" name="Título 1">
            <a:extLst>
              <a:ext uri="{FF2B5EF4-FFF2-40B4-BE49-F238E27FC236}">
                <a16:creationId xmlns:a16="http://schemas.microsoft.com/office/drawing/2014/main" id="{058F77FB-BE05-18CB-0CD1-9718A0090D50}"/>
              </a:ext>
            </a:extLst>
          </p:cNvPr>
          <p:cNvSpPr txBox="1">
            <a:spLocks/>
          </p:cNvSpPr>
          <p:nvPr/>
        </p:nvSpPr>
        <p:spPr>
          <a:xfrm>
            <a:off x="2733" y="5621491"/>
            <a:ext cx="6863218" cy="1105832"/>
          </a:xfrm>
          <a:prstGeom prst="rect">
            <a:avLst/>
          </a:prstGeom>
        </p:spPr>
        <p:txBody>
          <a:bodyPr vert="horz" lIns="91439" tIns="45720" rIns="91439"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marL="228600" indent="-228600" algn="l">
              <a:buFont typeface="+mj-lt"/>
              <a:buAutoNum type="alphaLcPeriod"/>
            </a:pPr>
            <a:r>
              <a:rPr lang="es-ES" sz="1200" dirty="0">
                <a:latin typeface="Comic Sans MS" panose="030F0702030302020204" pitchFamily="66" charset="0"/>
              </a:rPr>
              <a:t>___ </a:t>
            </a:r>
            <a:r>
              <a:rPr lang="es-ES" sz="1200" dirty="0" err="1">
                <a:latin typeface="Comic Sans MS" panose="030F0702030302020204" pitchFamily="66" charset="0"/>
              </a:rPr>
              <a:t>Yesterday</a:t>
            </a:r>
            <a:r>
              <a:rPr lang="es-ES" sz="1200" dirty="0">
                <a:latin typeface="Comic Sans MS" panose="030F0702030302020204" pitchFamily="66" charset="0"/>
              </a:rPr>
              <a:t> I </a:t>
            </a:r>
            <a:r>
              <a:rPr lang="es-ES" sz="1200" dirty="0" err="1">
                <a:latin typeface="Comic Sans MS" panose="030F0702030302020204" pitchFamily="66" charset="0"/>
              </a:rPr>
              <a:t>drank</a:t>
            </a:r>
            <a:r>
              <a:rPr lang="es-ES" sz="1200" dirty="0">
                <a:latin typeface="Comic Sans MS" panose="030F0702030302020204" pitchFamily="66" charset="0"/>
              </a:rPr>
              <a:t> </a:t>
            </a:r>
            <a:r>
              <a:rPr lang="es-ES" sz="1200" dirty="0" err="1">
                <a:latin typeface="Comic Sans MS" panose="030F0702030302020204" pitchFamily="66" charset="0"/>
              </a:rPr>
              <a:t>water</a:t>
            </a:r>
            <a:r>
              <a:rPr lang="es-ES" sz="1200" dirty="0">
                <a:latin typeface="Comic Sans MS" panose="030F0702030302020204" pitchFamily="66" charset="0"/>
              </a:rPr>
              <a:t> and I ate </a:t>
            </a:r>
            <a:r>
              <a:rPr lang="es-ES" sz="1200" dirty="0" err="1">
                <a:latin typeface="Comic Sans MS" panose="030F0702030302020204" pitchFamily="66" charset="0"/>
              </a:rPr>
              <a:t>lots</a:t>
            </a:r>
            <a:r>
              <a:rPr lang="es-ES" sz="1200" dirty="0">
                <a:latin typeface="Comic Sans MS" panose="030F0702030302020204" pitchFamily="66" charset="0"/>
              </a:rPr>
              <a:t> of vegetables.</a:t>
            </a:r>
          </a:p>
          <a:p>
            <a:pPr marL="228600" indent="-228600" algn="l">
              <a:buFont typeface="+mj-lt"/>
              <a:buAutoNum type="alphaLcPeriod"/>
            </a:pPr>
            <a:r>
              <a:rPr lang="es-ES" sz="1200" dirty="0">
                <a:latin typeface="Comic Sans MS" panose="030F0702030302020204" pitchFamily="66" charset="0"/>
              </a:rPr>
              <a:t>___ I </a:t>
            </a:r>
            <a:r>
              <a:rPr lang="es-ES" sz="1200" dirty="0" err="1">
                <a:latin typeface="Comic Sans MS" panose="030F0702030302020204" pitchFamily="66" charset="0"/>
              </a:rPr>
              <a:t>love</a:t>
            </a:r>
            <a:r>
              <a:rPr lang="es-ES" sz="1200" dirty="0">
                <a:latin typeface="Comic Sans MS" panose="030F0702030302020204" pitchFamily="66" charset="0"/>
              </a:rPr>
              <a:t> </a:t>
            </a:r>
            <a:r>
              <a:rPr lang="es-ES" sz="1200" dirty="0" err="1">
                <a:latin typeface="Comic Sans MS" panose="030F0702030302020204" pitchFamily="66" charset="0"/>
              </a:rPr>
              <a:t>meat</a:t>
            </a:r>
            <a:r>
              <a:rPr lang="es-ES" sz="1200" dirty="0">
                <a:latin typeface="Comic Sans MS" panose="030F0702030302020204" pitchFamily="66" charset="0"/>
              </a:rPr>
              <a:t>. I </a:t>
            </a:r>
            <a:r>
              <a:rPr lang="es-ES" sz="1200" dirty="0" err="1">
                <a:latin typeface="Comic Sans MS" panose="030F0702030302020204" pitchFamily="66" charset="0"/>
              </a:rPr>
              <a:t>eat</a:t>
            </a:r>
            <a:r>
              <a:rPr lang="es-ES" sz="1200" dirty="0">
                <a:latin typeface="Comic Sans MS" panose="030F0702030302020204" pitchFamily="66" charset="0"/>
              </a:rPr>
              <a:t> </a:t>
            </a:r>
            <a:r>
              <a:rPr lang="es-ES" sz="1200" dirty="0" err="1">
                <a:latin typeface="Comic Sans MS" panose="030F0702030302020204" pitchFamily="66" charset="0"/>
              </a:rPr>
              <a:t>it</a:t>
            </a:r>
            <a:r>
              <a:rPr lang="es-ES" sz="1200" dirty="0">
                <a:latin typeface="Comic Sans MS" panose="030F0702030302020204" pitchFamily="66" charset="0"/>
              </a:rPr>
              <a:t> three times a week.</a:t>
            </a:r>
          </a:p>
          <a:p>
            <a:pPr marL="228600" indent="-228600" algn="l">
              <a:buFont typeface="+mj-lt"/>
              <a:buAutoNum type="alphaLcPeriod"/>
            </a:pPr>
            <a:r>
              <a:rPr lang="es-ES" sz="1200" dirty="0">
                <a:latin typeface="Comic Sans MS" panose="030F0702030302020204" pitchFamily="66" charset="0"/>
              </a:rPr>
              <a:t>___ I </a:t>
            </a:r>
            <a:r>
              <a:rPr lang="es-ES" sz="1200" dirty="0" err="1">
                <a:latin typeface="Comic Sans MS" panose="030F0702030302020204" pitchFamily="66" charset="0"/>
              </a:rPr>
              <a:t>brush</a:t>
            </a:r>
            <a:r>
              <a:rPr lang="es-ES" sz="1200" dirty="0">
                <a:latin typeface="Comic Sans MS" panose="030F0702030302020204" pitchFamily="66" charset="0"/>
              </a:rPr>
              <a:t> my </a:t>
            </a:r>
            <a:r>
              <a:rPr lang="es-ES" sz="1200" dirty="0" err="1">
                <a:latin typeface="Comic Sans MS" panose="030F0702030302020204" pitchFamily="66" charset="0"/>
              </a:rPr>
              <a:t>teeth</a:t>
            </a:r>
            <a:r>
              <a:rPr lang="es-ES" sz="1200" dirty="0">
                <a:latin typeface="Comic Sans MS" panose="030F0702030302020204" pitchFamily="66" charset="0"/>
              </a:rPr>
              <a:t> </a:t>
            </a:r>
            <a:r>
              <a:rPr lang="es-ES" sz="1200" dirty="0" err="1">
                <a:latin typeface="Comic Sans MS" panose="030F0702030302020204" pitchFamily="66" charset="0"/>
              </a:rPr>
              <a:t>every</a:t>
            </a:r>
            <a:r>
              <a:rPr lang="es-ES" sz="1200" dirty="0">
                <a:latin typeface="Comic Sans MS" panose="030F0702030302020204" pitchFamily="66" charset="0"/>
              </a:rPr>
              <a:t> </a:t>
            </a:r>
            <a:r>
              <a:rPr lang="es-ES" sz="1200" dirty="0" err="1">
                <a:latin typeface="Comic Sans MS" panose="030F0702030302020204" pitchFamily="66" charset="0"/>
              </a:rPr>
              <a:t>day</a:t>
            </a:r>
            <a:r>
              <a:rPr lang="es-ES" sz="1200" dirty="0">
                <a:latin typeface="Comic Sans MS" panose="030F0702030302020204" pitchFamily="66" charset="0"/>
              </a:rPr>
              <a:t> and I </a:t>
            </a:r>
            <a:r>
              <a:rPr lang="es-ES" sz="1200" dirty="0" err="1">
                <a:latin typeface="Comic Sans MS" panose="030F0702030302020204" pitchFamily="66" charset="0"/>
              </a:rPr>
              <a:t>always</a:t>
            </a:r>
            <a:r>
              <a:rPr lang="es-ES" sz="1200" dirty="0">
                <a:latin typeface="Comic Sans MS" panose="030F0702030302020204" pitchFamily="66" charset="0"/>
              </a:rPr>
              <a:t> </a:t>
            </a:r>
            <a:r>
              <a:rPr lang="es-ES" sz="1200" dirty="0" err="1">
                <a:latin typeface="Comic Sans MS" panose="030F0702030302020204" pitchFamily="66" charset="0"/>
              </a:rPr>
              <a:t>eat</a:t>
            </a:r>
            <a:r>
              <a:rPr lang="es-ES" sz="1200" dirty="0">
                <a:latin typeface="Comic Sans MS" panose="030F0702030302020204" pitchFamily="66" charset="0"/>
              </a:rPr>
              <a:t> </a:t>
            </a:r>
            <a:r>
              <a:rPr lang="es-ES" sz="1200" dirty="0" err="1">
                <a:latin typeface="Comic Sans MS" panose="030F0702030302020204" pitchFamily="66" charset="0"/>
              </a:rPr>
              <a:t>healthy</a:t>
            </a:r>
            <a:r>
              <a:rPr lang="es-ES" sz="1200" dirty="0">
                <a:latin typeface="Comic Sans MS" panose="030F0702030302020204" pitchFamily="66" charset="0"/>
              </a:rPr>
              <a:t>.</a:t>
            </a:r>
          </a:p>
          <a:p>
            <a:pPr marL="228600" indent="-228600" algn="l">
              <a:buFont typeface="+mj-lt"/>
              <a:buAutoNum type="alphaLcPeriod"/>
            </a:pPr>
            <a:r>
              <a:rPr lang="es-ES" sz="1200" dirty="0">
                <a:latin typeface="Comic Sans MS" panose="030F0702030302020204" pitchFamily="66" charset="0"/>
              </a:rPr>
              <a:t>___ I have to </a:t>
            </a:r>
            <a:r>
              <a:rPr lang="es-ES" sz="1200" dirty="0" err="1">
                <a:latin typeface="Comic Sans MS" panose="030F0702030302020204" pitchFamily="66" charset="0"/>
              </a:rPr>
              <a:t>go</a:t>
            </a:r>
            <a:r>
              <a:rPr lang="es-ES" sz="1200" dirty="0">
                <a:latin typeface="Comic Sans MS" panose="030F0702030302020204" pitchFamily="66" charset="0"/>
              </a:rPr>
              <a:t> to the </a:t>
            </a:r>
            <a:r>
              <a:rPr lang="es-ES" sz="1200" dirty="0" err="1">
                <a:latin typeface="Comic Sans MS" panose="030F0702030302020204" pitchFamily="66" charset="0"/>
              </a:rPr>
              <a:t>dentist</a:t>
            </a:r>
            <a:r>
              <a:rPr lang="es-ES" sz="1200" dirty="0">
                <a:latin typeface="Comic Sans MS" panose="030F0702030302020204" pitchFamily="66" charset="0"/>
              </a:rPr>
              <a:t> because my </a:t>
            </a:r>
            <a:r>
              <a:rPr lang="es-ES" sz="1200" dirty="0" err="1">
                <a:latin typeface="Comic Sans MS" panose="030F0702030302020204" pitchFamily="66" charset="0"/>
              </a:rPr>
              <a:t>teeth</a:t>
            </a:r>
            <a:r>
              <a:rPr lang="es-ES" sz="1200" dirty="0">
                <a:latin typeface="Comic Sans MS" panose="030F0702030302020204" pitchFamily="66" charset="0"/>
              </a:rPr>
              <a:t> </a:t>
            </a:r>
            <a:r>
              <a:rPr lang="es-ES" sz="1200" dirty="0" err="1">
                <a:latin typeface="Comic Sans MS" panose="030F0702030302020204" pitchFamily="66" charset="0"/>
              </a:rPr>
              <a:t>hurt</a:t>
            </a:r>
            <a:r>
              <a:rPr lang="es-ES" sz="1200" dirty="0">
                <a:latin typeface="Comic Sans MS" panose="030F0702030302020204" pitchFamily="66" charset="0"/>
              </a:rPr>
              <a:t>.</a:t>
            </a:r>
          </a:p>
          <a:p>
            <a:pPr marL="228600" indent="-228600" algn="l">
              <a:buFont typeface="+mj-lt"/>
              <a:buAutoNum type="alphaLcPeriod"/>
            </a:pPr>
            <a:r>
              <a:rPr lang="es-ES" sz="1200" dirty="0">
                <a:latin typeface="Comic Sans MS" panose="030F0702030302020204" pitchFamily="66" charset="0"/>
              </a:rPr>
              <a:t>___ I </a:t>
            </a:r>
            <a:r>
              <a:rPr lang="es-ES" sz="1200" dirty="0" err="1">
                <a:latin typeface="Comic Sans MS" panose="030F0702030302020204" pitchFamily="66" charset="0"/>
              </a:rPr>
              <a:t>prefer</a:t>
            </a:r>
            <a:r>
              <a:rPr lang="es-ES" sz="1200" dirty="0">
                <a:latin typeface="Comic Sans MS" panose="030F0702030302020204" pitchFamily="66" charset="0"/>
              </a:rPr>
              <a:t> to </a:t>
            </a:r>
            <a:r>
              <a:rPr lang="es-ES" sz="1200" dirty="0" err="1">
                <a:latin typeface="Comic Sans MS" panose="030F0702030302020204" pitchFamily="66" charset="0"/>
              </a:rPr>
              <a:t>swim</a:t>
            </a:r>
            <a:r>
              <a:rPr lang="es-ES" sz="1200" dirty="0">
                <a:latin typeface="Comic Sans MS" panose="030F0702030302020204" pitchFamily="66" charset="0"/>
              </a:rPr>
              <a:t> in the sea because </a:t>
            </a:r>
            <a:r>
              <a:rPr lang="es-ES" sz="1200" dirty="0" err="1">
                <a:latin typeface="Comic Sans MS" panose="030F0702030302020204" pitchFamily="66" charset="0"/>
              </a:rPr>
              <a:t>swimming</a:t>
            </a:r>
            <a:r>
              <a:rPr lang="es-ES" sz="1200" dirty="0">
                <a:latin typeface="Comic Sans MS" panose="030F0702030302020204" pitchFamily="66" charset="0"/>
              </a:rPr>
              <a:t> is my </a:t>
            </a:r>
            <a:r>
              <a:rPr lang="es-ES" sz="1200" dirty="0" err="1">
                <a:latin typeface="Comic Sans MS" panose="030F0702030302020204" pitchFamily="66" charset="0"/>
              </a:rPr>
              <a:t>favourite</a:t>
            </a:r>
            <a:r>
              <a:rPr lang="es-ES" sz="1200" dirty="0">
                <a:latin typeface="Comic Sans MS" panose="030F0702030302020204" pitchFamily="66" charset="0"/>
              </a:rPr>
              <a:t> sport.</a:t>
            </a:r>
          </a:p>
          <a:p>
            <a:pPr marL="228600" indent="-228600" algn="l">
              <a:buFont typeface="+mj-lt"/>
              <a:buAutoNum type="alphaLcPeriod"/>
            </a:pPr>
            <a:r>
              <a:rPr lang="es-ES" sz="1200" dirty="0">
                <a:latin typeface="Comic Sans MS" panose="030F0702030302020204" pitchFamily="66" charset="0"/>
              </a:rPr>
              <a:t>___ One must not </a:t>
            </a:r>
            <a:r>
              <a:rPr lang="es-ES" sz="1200" dirty="0" err="1">
                <a:latin typeface="Comic Sans MS" panose="030F0702030302020204" pitchFamily="66" charset="0"/>
              </a:rPr>
              <a:t>drink</a:t>
            </a:r>
            <a:r>
              <a:rPr lang="es-ES" sz="1200" dirty="0">
                <a:latin typeface="Comic Sans MS" panose="030F0702030302020204" pitchFamily="66" charset="0"/>
              </a:rPr>
              <a:t> too much alcohol because </a:t>
            </a:r>
            <a:r>
              <a:rPr lang="es-ES" sz="1200" dirty="0" err="1">
                <a:latin typeface="Comic Sans MS" panose="030F0702030302020204" pitchFamily="66" charset="0"/>
              </a:rPr>
              <a:t>it</a:t>
            </a:r>
            <a:r>
              <a:rPr lang="es-ES" sz="1200" dirty="0">
                <a:latin typeface="Comic Sans MS" panose="030F0702030302020204" pitchFamily="66" charset="0"/>
              </a:rPr>
              <a:t> is not </a:t>
            </a:r>
            <a:r>
              <a:rPr lang="es-ES" sz="1200" dirty="0" err="1">
                <a:latin typeface="Comic Sans MS" panose="030F0702030302020204" pitchFamily="66" charset="0"/>
              </a:rPr>
              <a:t>good</a:t>
            </a:r>
            <a:r>
              <a:rPr lang="es-ES" sz="1200" dirty="0">
                <a:latin typeface="Comic Sans MS" panose="030F0702030302020204" pitchFamily="66" charset="0"/>
              </a:rPr>
              <a:t> </a:t>
            </a:r>
            <a:r>
              <a:rPr lang="es-ES" sz="1200" dirty="0" err="1">
                <a:latin typeface="Comic Sans MS" panose="030F0702030302020204" pitchFamily="66" charset="0"/>
              </a:rPr>
              <a:t>for</a:t>
            </a:r>
            <a:r>
              <a:rPr lang="es-ES" sz="1200" dirty="0">
                <a:latin typeface="Comic Sans MS" panose="030F0702030302020204" pitchFamily="66" charset="0"/>
              </a:rPr>
              <a:t> your </a:t>
            </a:r>
            <a:r>
              <a:rPr lang="es-ES" sz="1200" dirty="0" err="1">
                <a:latin typeface="Comic Sans MS" panose="030F0702030302020204" pitchFamily="66" charset="0"/>
              </a:rPr>
              <a:t>health</a:t>
            </a:r>
            <a:r>
              <a:rPr lang="es-ES" sz="1200" dirty="0">
                <a:latin typeface="Comic Sans MS" panose="030F0702030302020204" pitchFamily="66" charset="0"/>
              </a:rPr>
              <a:t>.</a:t>
            </a:r>
          </a:p>
        </p:txBody>
      </p:sp>
      <p:sp>
        <p:nvSpPr>
          <p:cNvPr id="10" name="TextBox 9">
            <a:extLst>
              <a:ext uri="{FF2B5EF4-FFF2-40B4-BE49-F238E27FC236}">
                <a16:creationId xmlns:a16="http://schemas.microsoft.com/office/drawing/2014/main" id="{72EA9D65-76EB-E18F-BEE4-7B8BFB570EB5}"/>
              </a:ext>
            </a:extLst>
          </p:cNvPr>
          <p:cNvSpPr txBox="1"/>
          <p:nvPr/>
        </p:nvSpPr>
        <p:spPr>
          <a:xfrm>
            <a:off x="80103" y="7089191"/>
            <a:ext cx="2813050" cy="1015663"/>
          </a:xfrm>
          <a:prstGeom prst="rect">
            <a:avLst/>
          </a:prstGeom>
          <a:noFill/>
        </p:spPr>
        <p:txBody>
          <a:bodyPr wrap="square" rtlCol="0">
            <a:spAutoFit/>
          </a:bodyPr>
          <a:lstStyle/>
          <a:p>
            <a:pPr marL="228600" indent="-228600">
              <a:buAutoNum type="arabicPeriod"/>
            </a:pPr>
            <a:r>
              <a:rPr lang="es-ES" sz="1200" dirty="0">
                <a:latin typeface="Comic Sans MS" panose="030F0702030302020204" pitchFamily="66" charset="0"/>
              </a:rPr>
              <a:t>I have = __ __ __ __ __</a:t>
            </a:r>
          </a:p>
          <a:p>
            <a:pPr marL="228600" indent="-228600">
              <a:buAutoNum type="arabicPeriod"/>
            </a:pPr>
            <a:r>
              <a:rPr lang="es-ES" sz="1200" dirty="0">
                <a:latin typeface="Comic Sans MS" panose="030F0702030302020204" pitchFamily="66" charset="0"/>
              </a:rPr>
              <a:t>One must = __ __   __ __ __ __</a:t>
            </a:r>
          </a:p>
          <a:p>
            <a:pPr marL="228600" indent="-228600">
              <a:buAutoNum type="arabicPeriod"/>
            </a:pPr>
            <a:r>
              <a:rPr lang="es-ES" sz="1200" dirty="0">
                <a:latin typeface="Comic Sans MS" panose="030F0702030302020204" pitchFamily="66" charset="0"/>
              </a:rPr>
              <a:t>…</a:t>
            </a:r>
            <a:r>
              <a:rPr lang="es-ES" sz="1200" dirty="0" err="1">
                <a:latin typeface="Comic Sans MS" panose="030F0702030302020204" pitchFamily="66" charset="0"/>
              </a:rPr>
              <a:t>hurts</a:t>
            </a:r>
            <a:r>
              <a:rPr lang="es-ES" sz="1200" dirty="0">
                <a:latin typeface="Comic Sans MS" panose="030F0702030302020204" pitchFamily="66" charset="0"/>
              </a:rPr>
              <a:t> = __ __   __ __ __ __ __</a:t>
            </a:r>
          </a:p>
          <a:p>
            <a:pPr marL="228600" indent="-228600">
              <a:buAutoNum type="arabicPeriod"/>
            </a:pPr>
            <a:r>
              <a:rPr lang="es-ES" sz="1200" dirty="0">
                <a:latin typeface="Comic Sans MS" panose="030F0702030302020204" pitchFamily="66" charset="0"/>
              </a:rPr>
              <a:t>I </a:t>
            </a:r>
            <a:r>
              <a:rPr lang="es-ES" sz="1200" dirty="0" err="1">
                <a:latin typeface="Comic Sans MS" panose="030F0702030302020204" pitchFamily="66" charset="0"/>
              </a:rPr>
              <a:t>sleep</a:t>
            </a:r>
            <a:r>
              <a:rPr lang="es-ES" sz="1200" dirty="0">
                <a:latin typeface="Comic Sans MS" panose="030F0702030302020204" pitchFamily="66" charset="0"/>
              </a:rPr>
              <a:t> = __ __ __ __ __ __</a:t>
            </a:r>
          </a:p>
          <a:p>
            <a:pPr marL="228600" indent="-228600">
              <a:buAutoNum type="arabicPeriod"/>
            </a:pPr>
            <a:r>
              <a:rPr lang="es-ES" sz="1200" dirty="0">
                <a:latin typeface="Comic Sans MS" panose="030F0702030302020204" pitchFamily="66" charset="0"/>
              </a:rPr>
              <a:t>I </a:t>
            </a:r>
            <a:r>
              <a:rPr lang="es-ES" sz="1200" dirty="0" err="1">
                <a:latin typeface="Comic Sans MS" panose="030F0702030302020204" pitchFamily="66" charset="0"/>
              </a:rPr>
              <a:t>go</a:t>
            </a:r>
            <a:r>
              <a:rPr lang="es-ES" sz="1200" dirty="0">
                <a:latin typeface="Comic Sans MS" panose="030F0702030302020204" pitchFamily="66" charset="0"/>
              </a:rPr>
              <a:t> = __ __ __</a:t>
            </a:r>
          </a:p>
        </p:txBody>
      </p:sp>
      <p:sp>
        <p:nvSpPr>
          <p:cNvPr id="11" name="TextBox 10">
            <a:extLst>
              <a:ext uri="{FF2B5EF4-FFF2-40B4-BE49-F238E27FC236}">
                <a16:creationId xmlns:a16="http://schemas.microsoft.com/office/drawing/2014/main" id="{868DE253-6280-D803-2B13-8F0D6945E52A}"/>
              </a:ext>
            </a:extLst>
          </p:cNvPr>
          <p:cNvSpPr txBox="1"/>
          <p:nvPr/>
        </p:nvSpPr>
        <p:spPr>
          <a:xfrm>
            <a:off x="2956652" y="7089191"/>
            <a:ext cx="3919552" cy="1015663"/>
          </a:xfrm>
          <a:prstGeom prst="rect">
            <a:avLst/>
          </a:prstGeom>
          <a:noFill/>
        </p:spPr>
        <p:txBody>
          <a:bodyPr wrap="square" rtlCol="0">
            <a:spAutoFit/>
          </a:bodyPr>
          <a:lstStyle/>
          <a:p>
            <a:pPr marL="228600" indent="-228600">
              <a:buFont typeface="+mj-lt"/>
              <a:buAutoNum type="arabicPeriod" startAt="6"/>
            </a:pPr>
            <a:r>
              <a:rPr lang="es-ES" sz="1200" dirty="0">
                <a:latin typeface="Comic Sans MS" panose="030F0702030302020204" pitchFamily="66" charset="0"/>
              </a:rPr>
              <a:t>I </a:t>
            </a:r>
            <a:r>
              <a:rPr lang="es-ES" sz="1200" dirty="0" err="1">
                <a:latin typeface="Comic Sans MS" panose="030F0702030302020204" pitchFamily="66" charset="0"/>
              </a:rPr>
              <a:t>started</a:t>
            </a:r>
            <a:r>
              <a:rPr lang="es-ES" sz="1200" dirty="0">
                <a:latin typeface="Comic Sans MS" panose="030F0702030302020204" pitchFamily="66" charset="0"/>
              </a:rPr>
              <a:t> = __ __ __ __ __ __</a:t>
            </a:r>
          </a:p>
          <a:p>
            <a:pPr marL="228600" indent="-228600">
              <a:buFont typeface="+mj-lt"/>
              <a:buAutoNum type="arabicPeriod" startAt="6"/>
            </a:pPr>
            <a:r>
              <a:rPr lang="es-ES" sz="1200" dirty="0">
                <a:latin typeface="Comic Sans MS" panose="030F0702030302020204" pitchFamily="66" charset="0"/>
              </a:rPr>
              <a:t>I </a:t>
            </a:r>
            <a:r>
              <a:rPr lang="es-ES" sz="1200" dirty="0" err="1">
                <a:latin typeface="Comic Sans MS" panose="030F0702030302020204" pitchFamily="66" charset="0"/>
              </a:rPr>
              <a:t>go</a:t>
            </a:r>
            <a:r>
              <a:rPr lang="es-ES" sz="1200" dirty="0">
                <a:latin typeface="Comic Sans MS" panose="030F0702030302020204" pitchFamily="66" charset="0"/>
              </a:rPr>
              <a:t> </a:t>
            </a:r>
            <a:r>
              <a:rPr lang="es-ES" sz="1200" dirty="0" err="1">
                <a:latin typeface="Comic Sans MS" panose="030F0702030302020204" pitchFamily="66" charset="0"/>
              </a:rPr>
              <a:t>out</a:t>
            </a:r>
            <a:r>
              <a:rPr lang="es-ES" sz="1200" dirty="0">
                <a:latin typeface="Comic Sans MS" panose="030F0702030302020204" pitchFamily="66" charset="0"/>
              </a:rPr>
              <a:t> = __ __ __ __ __</a:t>
            </a:r>
          </a:p>
          <a:p>
            <a:pPr marL="228600" indent="-228600">
              <a:buFont typeface="+mj-lt"/>
              <a:buAutoNum type="arabicPeriod" startAt="6"/>
            </a:pPr>
            <a:r>
              <a:rPr lang="es-ES" sz="1200" dirty="0">
                <a:latin typeface="Comic Sans MS" panose="030F0702030302020204" pitchFamily="66" charset="0"/>
              </a:rPr>
              <a:t>I </a:t>
            </a:r>
            <a:r>
              <a:rPr lang="es-ES" sz="1200" dirty="0" err="1">
                <a:latin typeface="Comic Sans MS" panose="030F0702030302020204" pitchFamily="66" charset="0"/>
              </a:rPr>
              <a:t>like</a:t>
            </a:r>
            <a:r>
              <a:rPr lang="es-ES" sz="1200" dirty="0">
                <a:latin typeface="Comic Sans MS" panose="030F0702030302020204" pitchFamily="66" charset="0"/>
              </a:rPr>
              <a:t> = __ __   __ __ __ __ __ </a:t>
            </a:r>
          </a:p>
          <a:p>
            <a:pPr marL="228600" indent="-228600">
              <a:buFont typeface="+mj-lt"/>
              <a:buAutoNum type="arabicPeriod" startAt="6"/>
            </a:pPr>
            <a:r>
              <a:rPr lang="es-ES" sz="1200" dirty="0">
                <a:latin typeface="Comic Sans MS" panose="030F0702030302020204" pitchFamily="66" charset="0"/>
              </a:rPr>
              <a:t>I </a:t>
            </a:r>
            <a:r>
              <a:rPr lang="es-ES" sz="1200" dirty="0" err="1">
                <a:latin typeface="Comic Sans MS" panose="030F0702030302020204" pitchFamily="66" charset="0"/>
              </a:rPr>
              <a:t>wake</a:t>
            </a:r>
            <a:r>
              <a:rPr lang="es-ES" sz="1200" dirty="0">
                <a:latin typeface="Comic Sans MS" panose="030F0702030302020204" pitchFamily="66" charset="0"/>
              </a:rPr>
              <a:t> up = __ __   __ __ __ __ __ __ __ __ __</a:t>
            </a:r>
          </a:p>
          <a:p>
            <a:pPr marL="228600" indent="-228600">
              <a:buFont typeface="+mj-lt"/>
              <a:buAutoNum type="arabicPeriod" startAt="6"/>
            </a:pPr>
            <a:r>
              <a:rPr lang="es-ES" sz="1200" dirty="0">
                <a:latin typeface="Comic Sans MS" panose="030F0702030302020204" pitchFamily="66" charset="0"/>
              </a:rPr>
              <a:t>I do / make = __ __ __ __</a:t>
            </a:r>
          </a:p>
        </p:txBody>
      </p:sp>
      <p:graphicFrame>
        <p:nvGraphicFramePr>
          <p:cNvPr id="12" name="Table 11">
            <a:extLst>
              <a:ext uri="{FF2B5EF4-FFF2-40B4-BE49-F238E27FC236}">
                <a16:creationId xmlns:a16="http://schemas.microsoft.com/office/drawing/2014/main" id="{53D13BCD-C035-5F5B-544D-E7288358C806}"/>
              </a:ext>
            </a:extLst>
          </p:cNvPr>
          <p:cNvGraphicFramePr>
            <a:graphicFrameLocks noGrp="1"/>
          </p:cNvGraphicFramePr>
          <p:nvPr>
            <p:extLst>
              <p:ext uri="{D42A27DB-BD31-4B8C-83A1-F6EECF244321}">
                <p14:modId xmlns:p14="http://schemas.microsoft.com/office/powerpoint/2010/main" val="3966242412"/>
              </p:ext>
            </p:extLst>
          </p:nvPr>
        </p:nvGraphicFramePr>
        <p:xfrm>
          <a:off x="150662" y="8177775"/>
          <a:ext cx="6548724" cy="1463040"/>
        </p:xfrm>
        <a:graphic>
          <a:graphicData uri="http://schemas.openxmlformats.org/drawingml/2006/table">
            <a:tbl>
              <a:tblPr firstRow="1" bandRow="1">
                <a:tableStyleId>{5940675A-B579-460E-94D1-54222C63F5DA}</a:tableStyleId>
              </a:tblPr>
              <a:tblGrid>
                <a:gridCol w="251874">
                  <a:extLst>
                    <a:ext uri="{9D8B030D-6E8A-4147-A177-3AD203B41FA5}">
                      <a16:colId xmlns:a16="http://schemas.microsoft.com/office/drawing/2014/main" val="293372023"/>
                    </a:ext>
                  </a:extLst>
                </a:gridCol>
                <a:gridCol w="251874">
                  <a:extLst>
                    <a:ext uri="{9D8B030D-6E8A-4147-A177-3AD203B41FA5}">
                      <a16:colId xmlns:a16="http://schemas.microsoft.com/office/drawing/2014/main" val="2944333750"/>
                    </a:ext>
                  </a:extLst>
                </a:gridCol>
                <a:gridCol w="251874">
                  <a:extLst>
                    <a:ext uri="{9D8B030D-6E8A-4147-A177-3AD203B41FA5}">
                      <a16:colId xmlns:a16="http://schemas.microsoft.com/office/drawing/2014/main" val="2481564515"/>
                    </a:ext>
                  </a:extLst>
                </a:gridCol>
                <a:gridCol w="251874">
                  <a:extLst>
                    <a:ext uri="{9D8B030D-6E8A-4147-A177-3AD203B41FA5}">
                      <a16:colId xmlns:a16="http://schemas.microsoft.com/office/drawing/2014/main" val="4002571894"/>
                    </a:ext>
                  </a:extLst>
                </a:gridCol>
                <a:gridCol w="251874">
                  <a:extLst>
                    <a:ext uri="{9D8B030D-6E8A-4147-A177-3AD203B41FA5}">
                      <a16:colId xmlns:a16="http://schemas.microsoft.com/office/drawing/2014/main" val="4083813760"/>
                    </a:ext>
                  </a:extLst>
                </a:gridCol>
                <a:gridCol w="251874">
                  <a:extLst>
                    <a:ext uri="{9D8B030D-6E8A-4147-A177-3AD203B41FA5}">
                      <a16:colId xmlns:a16="http://schemas.microsoft.com/office/drawing/2014/main" val="3169299349"/>
                    </a:ext>
                  </a:extLst>
                </a:gridCol>
                <a:gridCol w="251874">
                  <a:extLst>
                    <a:ext uri="{9D8B030D-6E8A-4147-A177-3AD203B41FA5}">
                      <a16:colId xmlns:a16="http://schemas.microsoft.com/office/drawing/2014/main" val="78298435"/>
                    </a:ext>
                  </a:extLst>
                </a:gridCol>
                <a:gridCol w="251874">
                  <a:extLst>
                    <a:ext uri="{9D8B030D-6E8A-4147-A177-3AD203B41FA5}">
                      <a16:colId xmlns:a16="http://schemas.microsoft.com/office/drawing/2014/main" val="1474070921"/>
                    </a:ext>
                  </a:extLst>
                </a:gridCol>
                <a:gridCol w="251874">
                  <a:extLst>
                    <a:ext uri="{9D8B030D-6E8A-4147-A177-3AD203B41FA5}">
                      <a16:colId xmlns:a16="http://schemas.microsoft.com/office/drawing/2014/main" val="242828015"/>
                    </a:ext>
                  </a:extLst>
                </a:gridCol>
                <a:gridCol w="251874">
                  <a:extLst>
                    <a:ext uri="{9D8B030D-6E8A-4147-A177-3AD203B41FA5}">
                      <a16:colId xmlns:a16="http://schemas.microsoft.com/office/drawing/2014/main" val="2366361668"/>
                    </a:ext>
                  </a:extLst>
                </a:gridCol>
                <a:gridCol w="251874">
                  <a:extLst>
                    <a:ext uri="{9D8B030D-6E8A-4147-A177-3AD203B41FA5}">
                      <a16:colId xmlns:a16="http://schemas.microsoft.com/office/drawing/2014/main" val="3888017097"/>
                    </a:ext>
                  </a:extLst>
                </a:gridCol>
                <a:gridCol w="251874">
                  <a:extLst>
                    <a:ext uri="{9D8B030D-6E8A-4147-A177-3AD203B41FA5}">
                      <a16:colId xmlns:a16="http://schemas.microsoft.com/office/drawing/2014/main" val="977296680"/>
                    </a:ext>
                  </a:extLst>
                </a:gridCol>
                <a:gridCol w="251874">
                  <a:extLst>
                    <a:ext uri="{9D8B030D-6E8A-4147-A177-3AD203B41FA5}">
                      <a16:colId xmlns:a16="http://schemas.microsoft.com/office/drawing/2014/main" val="3990550282"/>
                    </a:ext>
                  </a:extLst>
                </a:gridCol>
                <a:gridCol w="251874">
                  <a:extLst>
                    <a:ext uri="{9D8B030D-6E8A-4147-A177-3AD203B41FA5}">
                      <a16:colId xmlns:a16="http://schemas.microsoft.com/office/drawing/2014/main" val="2438290023"/>
                    </a:ext>
                  </a:extLst>
                </a:gridCol>
                <a:gridCol w="251874">
                  <a:extLst>
                    <a:ext uri="{9D8B030D-6E8A-4147-A177-3AD203B41FA5}">
                      <a16:colId xmlns:a16="http://schemas.microsoft.com/office/drawing/2014/main" val="2249220034"/>
                    </a:ext>
                  </a:extLst>
                </a:gridCol>
                <a:gridCol w="251874">
                  <a:extLst>
                    <a:ext uri="{9D8B030D-6E8A-4147-A177-3AD203B41FA5}">
                      <a16:colId xmlns:a16="http://schemas.microsoft.com/office/drawing/2014/main" val="1572928759"/>
                    </a:ext>
                  </a:extLst>
                </a:gridCol>
                <a:gridCol w="251874">
                  <a:extLst>
                    <a:ext uri="{9D8B030D-6E8A-4147-A177-3AD203B41FA5}">
                      <a16:colId xmlns:a16="http://schemas.microsoft.com/office/drawing/2014/main" val="3663029469"/>
                    </a:ext>
                  </a:extLst>
                </a:gridCol>
                <a:gridCol w="251874">
                  <a:extLst>
                    <a:ext uri="{9D8B030D-6E8A-4147-A177-3AD203B41FA5}">
                      <a16:colId xmlns:a16="http://schemas.microsoft.com/office/drawing/2014/main" val="3917855052"/>
                    </a:ext>
                  </a:extLst>
                </a:gridCol>
                <a:gridCol w="251874">
                  <a:extLst>
                    <a:ext uri="{9D8B030D-6E8A-4147-A177-3AD203B41FA5}">
                      <a16:colId xmlns:a16="http://schemas.microsoft.com/office/drawing/2014/main" val="2979643789"/>
                    </a:ext>
                  </a:extLst>
                </a:gridCol>
                <a:gridCol w="251874">
                  <a:extLst>
                    <a:ext uri="{9D8B030D-6E8A-4147-A177-3AD203B41FA5}">
                      <a16:colId xmlns:a16="http://schemas.microsoft.com/office/drawing/2014/main" val="1044954691"/>
                    </a:ext>
                  </a:extLst>
                </a:gridCol>
                <a:gridCol w="251874">
                  <a:extLst>
                    <a:ext uri="{9D8B030D-6E8A-4147-A177-3AD203B41FA5}">
                      <a16:colId xmlns:a16="http://schemas.microsoft.com/office/drawing/2014/main" val="1509489793"/>
                    </a:ext>
                  </a:extLst>
                </a:gridCol>
                <a:gridCol w="251874">
                  <a:extLst>
                    <a:ext uri="{9D8B030D-6E8A-4147-A177-3AD203B41FA5}">
                      <a16:colId xmlns:a16="http://schemas.microsoft.com/office/drawing/2014/main" val="1969006206"/>
                    </a:ext>
                  </a:extLst>
                </a:gridCol>
                <a:gridCol w="251874">
                  <a:extLst>
                    <a:ext uri="{9D8B030D-6E8A-4147-A177-3AD203B41FA5}">
                      <a16:colId xmlns:a16="http://schemas.microsoft.com/office/drawing/2014/main" val="1938145202"/>
                    </a:ext>
                  </a:extLst>
                </a:gridCol>
                <a:gridCol w="251874">
                  <a:extLst>
                    <a:ext uri="{9D8B030D-6E8A-4147-A177-3AD203B41FA5}">
                      <a16:colId xmlns:a16="http://schemas.microsoft.com/office/drawing/2014/main" val="906424913"/>
                    </a:ext>
                  </a:extLst>
                </a:gridCol>
                <a:gridCol w="251874">
                  <a:extLst>
                    <a:ext uri="{9D8B030D-6E8A-4147-A177-3AD203B41FA5}">
                      <a16:colId xmlns:a16="http://schemas.microsoft.com/office/drawing/2014/main" val="395432286"/>
                    </a:ext>
                  </a:extLst>
                </a:gridCol>
                <a:gridCol w="251874">
                  <a:extLst>
                    <a:ext uri="{9D8B030D-6E8A-4147-A177-3AD203B41FA5}">
                      <a16:colId xmlns:a16="http://schemas.microsoft.com/office/drawing/2014/main" val="4039061627"/>
                    </a:ext>
                  </a:extLst>
                </a:gridCol>
              </a:tblGrid>
              <a:tr h="0">
                <a:tc>
                  <a:txBody>
                    <a:bodyPr/>
                    <a:lstStyle/>
                    <a:p>
                      <a:pPr algn="ctr"/>
                      <a:r>
                        <a:rPr lang="es-ES" sz="1000" dirty="0">
                          <a:latin typeface="Comic Sans MS" panose="030F0702030302020204" pitchFamily="66" charset="0"/>
                        </a:rPr>
                        <a:t>A</a:t>
                      </a: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T</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S</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U</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G</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M</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Y</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O</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M</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P</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C</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M</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O</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S</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O</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A</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L</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G</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O</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P</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R</a:t>
                      </a: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0073389"/>
                  </a:ext>
                </a:extLst>
              </a:tr>
              <a:tr h="0">
                <a:tc>
                  <a:txBody>
                    <a:bodyPr/>
                    <a:lstStyle/>
                    <a:p>
                      <a:pPr algn="ctr"/>
                      <a:r>
                        <a:rPr lang="es-ES" sz="1000" dirty="0">
                          <a:latin typeface="Comic Sans MS" panose="030F0702030302020204" pitchFamily="66" charset="0"/>
                        </a:rPr>
                        <a:t>M</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O</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H</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O</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B</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O</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O</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47740106"/>
                  </a:ext>
                </a:extLst>
              </a:tr>
              <a:tr h="0">
                <a:tc>
                  <a:txBody>
                    <a:bodyPr/>
                    <a:lstStyle/>
                    <a:p>
                      <a:pPr algn="ctr"/>
                      <a:r>
                        <a:rPr lang="es-ES" sz="1000" dirty="0">
                          <a:latin typeface="Comic Sans MS" panose="030F0702030302020204" pitchFamily="66" charset="0"/>
                        </a:rPr>
                        <a:t>T</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V</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O</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O</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P</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Z</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G</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37878160"/>
                  </a:ext>
                </a:extLst>
              </a:tr>
              <a:tr h="0">
                <a:tc>
                  <a:txBody>
                    <a:bodyPr/>
                    <a:lstStyle/>
                    <a:p>
                      <a:pPr algn="ctr"/>
                      <a:r>
                        <a:rPr lang="es-ES" sz="1000" dirty="0">
                          <a:latin typeface="Comic Sans MS" panose="030F0702030302020204" pitchFamily="66" charset="0"/>
                        </a:rPr>
                        <a:t>Y</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O</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B</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O</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P</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O</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Ñ</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O</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A</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97138503"/>
                  </a:ext>
                </a:extLst>
              </a:tr>
              <a:tr h="0">
                <a:tc>
                  <a:txBody>
                    <a:bodyPr/>
                    <a:lstStyle/>
                    <a:p>
                      <a:pPr algn="ctr"/>
                      <a:r>
                        <a:rPr lang="es-ES" sz="1000" dirty="0">
                          <a:latin typeface="Comic Sans MS" panose="030F0702030302020204" pitchFamily="66" charset="0"/>
                        </a:rPr>
                        <a:t>S</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U</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O</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U</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Ñ</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O</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U</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H</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89894116"/>
                  </a:ext>
                </a:extLst>
              </a:tr>
              <a:tr h="0">
                <a:tc>
                  <a:txBody>
                    <a:bodyPr/>
                    <a:lstStyle/>
                    <a:p>
                      <a:pPr algn="ctr"/>
                      <a:r>
                        <a:rPr lang="es-ES" sz="1000" dirty="0">
                          <a:latin typeface="Comic Sans MS" panose="030F0702030302020204" pitchFamily="66" charset="0"/>
                        </a:rPr>
                        <a:t>B</a:t>
                      </a: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M</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D</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S</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P</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I</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R</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T</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O</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A</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D</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R</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B</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S</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R</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T</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G</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H</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M</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D</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ES" sz="1000" dirty="0">
                          <a:latin typeface="Comic Sans MS" panose="030F0702030302020204" pitchFamily="66" charset="0"/>
                        </a:rPr>
                        <a:t>E</a:t>
                      </a: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93629479"/>
                  </a:ext>
                </a:extLst>
              </a:tr>
            </a:tbl>
          </a:graphicData>
        </a:graphic>
      </p:graphicFrame>
    </p:spTree>
    <p:extLst>
      <p:ext uri="{BB962C8B-B14F-4D97-AF65-F5344CB8AC3E}">
        <p14:creationId xmlns:p14="http://schemas.microsoft.com/office/powerpoint/2010/main" val="363044354"/>
      </p:ext>
    </p:extLst>
  </p:cSld>
  <p:clrMapOvr>
    <a:masterClrMapping/>
  </p:clrMapOvr>
  <mc:AlternateContent xmlns:mc="http://schemas.openxmlformats.org/markup-compatibility/2006" xmlns:p14="http://schemas.microsoft.com/office/powerpoint/2010/main">
    <mc:Choice Requires="p14">
      <p:transition spd="slow" p14:dur="2000" advTm="2305"/>
    </mc:Choice>
    <mc:Fallback xmlns="">
      <p:transition spd="slow" advTm="230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ítulo 1">
            <a:extLst>
              <a:ext uri="{FF2B5EF4-FFF2-40B4-BE49-F238E27FC236}">
                <a16:creationId xmlns:a16="http://schemas.microsoft.com/office/drawing/2014/main" id="{5C42E58D-FDE5-4920-94D0-5A8619D298C7}"/>
              </a:ext>
            </a:extLst>
          </p:cNvPr>
          <p:cNvSpPr txBox="1">
            <a:spLocks/>
          </p:cNvSpPr>
          <p:nvPr/>
        </p:nvSpPr>
        <p:spPr>
          <a:xfrm>
            <a:off x="145142" y="2023897"/>
            <a:ext cx="3980543" cy="600823"/>
          </a:xfrm>
          <a:prstGeom prst="rect">
            <a:avLst/>
          </a:prstGeom>
        </p:spPr>
        <p:txBody>
          <a:bodyPr vert="horz" lIns="91440" tIns="45720" rIns="91440" bIns="45720" rtlCol="0" anchor="b">
            <a:normAutofit/>
          </a:bodyPr>
          <a:lstStyle>
            <a:lvl1pPr algn="ctr" defTabSz="685789" rtl="0" eaLnBrk="1" latinLnBrk="0" hangingPunct="1">
              <a:lnSpc>
                <a:spcPct val="90000"/>
              </a:lnSpc>
              <a:spcBef>
                <a:spcPct val="0"/>
              </a:spcBef>
              <a:buNone/>
              <a:defRPr sz="4500" kern="1200">
                <a:solidFill>
                  <a:schemeClr val="tx1"/>
                </a:solidFill>
                <a:latin typeface="+mj-lt"/>
                <a:ea typeface="+mj-ea"/>
                <a:cs typeface="+mj-cs"/>
              </a:defRPr>
            </a:lvl1pPr>
          </a:lstStyle>
          <a:p>
            <a:r>
              <a:rPr lang="es-ES" sz="3500" b="1" dirty="0">
                <a:solidFill>
                  <a:schemeClr val="bg1"/>
                </a:solidFill>
                <a:latin typeface="coffee+tea italic" panose="02000603000000000000" pitchFamily="50" charset="0"/>
                <a:ea typeface="coffee+tea italic" panose="02000603000000000000" pitchFamily="50" charset="0"/>
              </a:rPr>
              <a:t>Módulo 1 – Mi vida</a:t>
            </a:r>
          </a:p>
        </p:txBody>
      </p:sp>
      <p:sp>
        <p:nvSpPr>
          <p:cNvPr id="14" name="Título 1">
            <a:extLst>
              <a:ext uri="{FF2B5EF4-FFF2-40B4-BE49-F238E27FC236}">
                <a16:creationId xmlns:a16="http://schemas.microsoft.com/office/drawing/2014/main" id="{6AF48654-B9A9-45A7-9391-57F5E6AC42DC}"/>
              </a:ext>
            </a:extLst>
          </p:cNvPr>
          <p:cNvSpPr txBox="1">
            <a:spLocks/>
          </p:cNvSpPr>
          <p:nvPr/>
        </p:nvSpPr>
        <p:spPr>
          <a:xfrm>
            <a:off x="412749" y="4569689"/>
            <a:ext cx="6032500" cy="1108364"/>
          </a:xfrm>
          <a:prstGeom prst="rect">
            <a:avLst/>
          </a:prstGeom>
        </p:spPr>
        <p:txBody>
          <a:bodyPr vert="horz" lIns="91440" tIns="45720" rIns="91440" bIns="45720" rtlCol="0" anchor="b">
            <a:normAutofit/>
          </a:bodyPr>
          <a:lstStyle>
            <a:lvl1pPr algn="ctr" defTabSz="685789" rtl="0" eaLnBrk="1" latinLnBrk="0" hangingPunct="1">
              <a:lnSpc>
                <a:spcPct val="90000"/>
              </a:lnSpc>
              <a:spcBef>
                <a:spcPct val="0"/>
              </a:spcBef>
              <a:buNone/>
              <a:defRPr sz="4500" kern="1200">
                <a:solidFill>
                  <a:schemeClr val="tx1"/>
                </a:solidFill>
                <a:latin typeface="+mj-lt"/>
                <a:ea typeface="+mj-ea"/>
                <a:cs typeface="+mj-cs"/>
              </a:defRPr>
            </a:lvl1pPr>
          </a:lstStyle>
          <a:p>
            <a:r>
              <a:rPr lang="es-ES" sz="2000" b="1" dirty="0">
                <a:latin typeface="Century Gothic" panose="020B0502020202020204" pitchFamily="34" charset="0"/>
                <a:ea typeface="coffee+tea demo" panose="02000603000000000000" pitchFamily="2" charset="0"/>
              </a:rPr>
              <a:t>If you are </a:t>
            </a:r>
            <a:r>
              <a:rPr lang="es-ES" sz="2000" b="1" dirty="0" err="1">
                <a:latin typeface="Century Gothic" panose="020B0502020202020204" pitchFamily="34" charset="0"/>
                <a:ea typeface="coffee+tea demo" panose="02000603000000000000" pitchFamily="2" charset="0"/>
              </a:rPr>
              <a:t>looking</a:t>
            </a:r>
            <a:r>
              <a:rPr lang="es-ES" sz="2000" b="1" dirty="0">
                <a:latin typeface="Century Gothic" panose="020B0502020202020204" pitchFamily="34" charset="0"/>
                <a:ea typeface="coffee+tea demo" panose="02000603000000000000" pitchFamily="2" charset="0"/>
              </a:rPr>
              <a:t> </a:t>
            </a:r>
            <a:r>
              <a:rPr lang="es-ES" sz="2000" b="1" dirty="0" err="1">
                <a:latin typeface="Century Gothic" panose="020B0502020202020204" pitchFamily="34" charset="0"/>
                <a:ea typeface="coffee+tea demo" panose="02000603000000000000" pitchFamily="2" charset="0"/>
              </a:rPr>
              <a:t>for</a:t>
            </a:r>
            <a:r>
              <a:rPr lang="es-ES" sz="2000" b="1" dirty="0">
                <a:latin typeface="Century Gothic" panose="020B0502020202020204" pitchFamily="34" charset="0"/>
                <a:ea typeface="coffee+tea demo" panose="02000603000000000000" pitchFamily="2" charset="0"/>
              </a:rPr>
              <a:t> more KS3, KS4 and KS5 Spanish/French resources, </a:t>
            </a:r>
            <a:r>
              <a:rPr lang="es-ES" sz="2000" b="1" dirty="0" err="1">
                <a:latin typeface="Century Gothic" panose="020B0502020202020204" pitchFamily="34" charset="0"/>
                <a:ea typeface="coffee+tea demo" panose="02000603000000000000" pitchFamily="2" charset="0"/>
              </a:rPr>
              <a:t>visit</a:t>
            </a:r>
            <a:r>
              <a:rPr lang="es-ES" sz="2000" b="1" dirty="0">
                <a:latin typeface="Century Gothic" panose="020B0502020202020204" pitchFamily="34" charset="0"/>
                <a:ea typeface="coffee+tea demo" panose="02000603000000000000" pitchFamily="2" charset="0"/>
              </a:rPr>
              <a:t>:</a:t>
            </a:r>
          </a:p>
          <a:p>
            <a:r>
              <a:rPr lang="es-ES" sz="2000" b="1" dirty="0">
                <a:solidFill>
                  <a:srgbClr val="E72D64"/>
                </a:solidFill>
                <a:latin typeface="Century Gothic" panose="020B0502020202020204" pitchFamily="34" charset="0"/>
                <a:ea typeface="coffee+tea demo" panose="02000603000000000000" pitchFamily="2" charset="0"/>
              </a:rPr>
              <a:t>www.mflresources.net</a:t>
            </a:r>
          </a:p>
        </p:txBody>
      </p:sp>
      <p:sp>
        <p:nvSpPr>
          <p:cNvPr id="2" name="CuadroTexto 1">
            <a:extLst>
              <a:ext uri="{FF2B5EF4-FFF2-40B4-BE49-F238E27FC236}">
                <a16:creationId xmlns:a16="http://schemas.microsoft.com/office/drawing/2014/main" id="{0D926383-D219-9008-0DB9-2750A7C8B258}"/>
              </a:ext>
            </a:extLst>
          </p:cNvPr>
          <p:cNvSpPr txBox="1"/>
          <p:nvPr/>
        </p:nvSpPr>
        <p:spPr>
          <a:xfrm>
            <a:off x="0" y="405366"/>
            <a:ext cx="6858000" cy="1785104"/>
          </a:xfrm>
          <a:prstGeom prst="rect">
            <a:avLst/>
          </a:prstGeom>
          <a:solidFill>
            <a:schemeClr val="bg1"/>
          </a:solidFill>
        </p:spPr>
        <p:txBody>
          <a:bodyPr wrap="square" rtlCol="0">
            <a:spAutoFit/>
          </a:bodyPr>
          <a:lstStyle/>
          <a:p>
            <a:pPr algn="ctr"/>
            <a:r>
              <a:rPr lang="es-ES" sz="5500" dirty="0">
                <a:latin typeface="Modern Love Caps" panose="04070805081001020A01" pitchFamily="82" charset="0"/>
              </a:rPr>
              <a:t>This is a resource </a:t>
            </a:r>
          </a:p>
          <a:p>
            <a:pPr algn="ctr"/>
            <a:r>
              <a:rPr lang="es-ES" sz="5500" dirty="0" err="1">
                <a:latin typeface="Modern Love Caps" panose="04070805081001020A01" pitchFamily="82" charset="0"/>
              </a:rPr>
              <a:t>created</a:t>
            </a:r>
            <a:r>
              <a:rPr lang="es-ES" sz="5500" dirty="0">
                <a:latin typeface="Modern Love Caps" panose="04070805081001020A01" pitchFamily="82" charset="0"/>
              </a:rPr>
              <a:t> </a:t>
            </a:r>
            <a:r>
              <a:rPr lang="es-ES" sz="5500" dirty="0" err="1">
                <a:latin typeface="Modern Love Caps" panose="04070805081001020A01" pitchFamily="82" charset="0"/>
              </a:rPr>
              <a:t>by</a:t>
            </a:r>
            <a:endParaRPr lang="es-ES" sz="5500" dirty="0">
              <a:latin typeface="Modern Love Caps" panose="04070805081001020A01" pitchFamily="82" charset="0"/>
            </a:endParaRPr>
          </a:p>
        </p:txBody>
      </p:sp>
      <p:sp>
        <p:nvSpPr>
          <p:cNvPr id="11" name="Rectangle 10">
            <a:extLst>
              <a:ext uri="{FF2B5EF4-FFF2-40B4-BE49-F238E27FC236}">
                <a16:creationId xmlns:a16="http://schemas.microsoft.com/office/drawing/2014/main" id="{8D0977AF-0C8D-96B2-C3E0-B0DC9EE34D3B}"/>
              </a:ext>
            </a:extLst>
          </p:cNvPr>
          <p:cNvSpPr/>
          <p:nvPr/>
        </p:nvSpPr>
        <p:spPr>
          <a:xfrm>
            <a:off x="145142" y="148854"/>
            <a:ext cx="6567716" cy="9601201"/>
          </a:xfrm>
          <a:prstGeom prst="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Picture 3" descr="A pink and black logo&#10;&#10;Description automatically generated">
            <a:extLst>
              <a:ext uri="{FF2B5EF4-FFF2-40B4-BE49-F238E27FC236}">
                <a16:creationId xmlns:a16="http://schemas.microsoft.com/office/drawing/2014/main" id="{5ED5A660-3BEE-4B11-DA47-D4C3A484B7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46377" y="1524516"/>
            <a:ext cx="3565245" cy="3565245"/>
          </a:xfrm>
          <a:prstGeom prst="rect">
            <a:avLst/>
          </a:prstGeom>
        </p:spPr>
      </p:pic>
      <p:sp>
        <p:nvSpPr>
          <p:cNvPr id="6" name="Título 1">
            <a:extLst>
              <a:ext uri="{FF2B5EF4-FFF2-40B4-BE49-F238E27FC236}">
                <a16:creationId xmlns:a16="http://schemas.microsoft.com/office/drawing/2014/main" id="{F6E1F81F-0C8F-0C52-4E6C-2CABD098441F}"/>
              </a:ext>
            </a:extLst>
          </p:cNvPr>
          <p:cNvSpPr txBox="1">
            <a:spLocks/>
          </p:cNvSpPr>
          <p:nvPr/>
        </p:nvSpPr>
        <p:spPr>
          <a:xfrm>
            <a:off x="412749" y="5781302"/>
            <a:ext cx="6032500" cy="1108364"/>
          </a:xfrm>
          <a:prstGeom prst="rect">
            <a:avLst/>
          </a:prstGeom>
        </p:spPr>
        <p:txBody>
          <a:bodyPr vert="horz" lIns="91440" tIns="45720" rIns="91440" bIns="45720" rtlCol="0" anchor="t">
            <a:normAutofit/>
          </a:bodyPr>
          <a:lstStyle>
            <a:lvl1pPr algn="ctr" defTabSz="685789" rtl="0" eaLnBrk="1" latinLnBrk="0" hangingPunct="1">
              <a:lnSpc>
                <a:spcPct val="90000"/>
              </a:lnSpc>
              <a:spcBef>
                <a:spcPct val="0"/>
              </a:spcBef>
              <a:buNone/>
              <a:defRPr sz="4500" kern="1200">
                <a:solidFill>
                  <a:schemeClr val="tx1"/>
                </a:solidFill>
                <a:latin typeface="+mj-lt"/>
                <a:ea typeface="+mj-ea"/>
                <a:cs typeface="+mj-cs"/>
              </a:defRPr>
            </a:lvl1pPr>
          </a:lstStyle>
          <a:p>
            <a:r>
              <a:rPr lang="es-ES" sz="2000" b="1" dirty="0">
                <a:latin typeface="Century Gothic" panose="020B0502020202020204" pitchFamily="34" charset="0"/>
                <a:ea typeface="coffee+tea demo" panose="02000603000000000000" pitchFamily="2" charset="0"/>
              </a:rPr>
              <a:t>You can </a:t>
            </a:r>
            <a:r>
              <a:rPr lang="es-ES" sz="2000" b="1" dirty="0" err="1">
                <a:latin typeface="Century Gothic" panose="020B0502020202020204" pitchFamily="34" charset="0"/>
                <a:ea typeface="coffee+tea demo" panose="02000603000000000000" pitchFamily="2" charset="0"/>
              </a:rPr>
              <a:t>also</a:t>
            </a:r>
            <a:r>
              <a:rPr lang="es-ES" sz="2000" b="1" dirty="0">
                <a:latin typeface="Century Gothic" panose="020B0502020202020204" pitchFamily="34" charset="0"/>
                <a:ea typeface="coffee+tea demo" panose="02000603000000000000" pitchFamily="2" charset="0"/>
              </a:rPr>
              <a:t> </a:t>
            </a:r>
            <a:r>
              <a:rPr lang="es-ES" sz="2000" b="1" dirty="0" err="1">
                <a:latin typeface="Century Gothic" panose="020B0502020202020204" pitchFamily="34" charset="0"/>
                <a:ea typeface="coffee+tea demo" panose="02000603000000000000" pitchFamily="2" charset="0"/>
              </a:rPr>
              <a:t>follow</a:t>
            </a:r>
            <a:r>
              <a:rPr lang="es-ES" sz="2000" b="1" dirty="0">
                <a:latin typeface="Century Gothic" panose="020B0502020202020204" pitchFamily="34" charset="0"/>
                <a:ea typeface="coffee+tea demo" panose="02000603000000000000" pitchFamily="2" charset="0"/>
              </a:rPr>
              <a:t> </a:t>
            </a:r>
            <a:r>
              <a:rPr lang="es-ES" sz="2000" b="1" dirty="0" err="1">
                <a:latin typeface="Century Gothic" panose="020B0502020202020204" pitchFamily="34" charset="0"/>
                <a:ea typeface="coffee+tea demo" panose="02000603000000000000" pitchFamily="2" charset="0"/>
              </a:rPr>
              <a:t>us</a:t>
            </a:r>
            <a:r>
              <a:rPr lang="es-ES" sz="2000" b="1" dirty="0">
                <a:latin typeface="Century Gothic" panose="020B0502020202020204" pitchFamily="34" charset="0"/>
                <a:ea typeface="coffee+tea demo" panose="02000603000000000000" pitchFamily="2" charset="0"/>
              </a:rPr>
              <a:t> on social media to </a:t>
            </a:r>
            <a:r>
              <a:rPr lang="es-ES" sz="2000" b="1" dirty="0" err="1">
                <a:latin typeface="Century Gothic" panose="020B0502020202020204" pitchFamily="34" charset="0"/>
                <a:ea typeface="coffee+tea demo" panose="02000603000000000000" pitchFamily="2" charset="0"/>
              </a:rPr>
              <a:t>keep</a:t>
            </a:r>
            <a:r>
              <a:rPr lang="es-ES" sz="2000" b="1" dirty="0">
                <a:latin typeface="Century Gothic" panose="020B0502020202020204" pitchFamily="34" charset="0"/>
                <a:ea typeface="coffee+tea demo" panose="02000603000000000000" pitchFamily="2" charset="0"/>
              </a:rPr>
              <a:t> up to date with everything we do!</a:t>
            </a:r>
          </a:p>
        </p:txBody>
      </p:sp>
      <p:pic>
        <p:nvPicPr>
          <p:cNvPr id="9" name="Picture 8" descr="A blue circle with a white letter f&#10;&#10;Description automatically generated">
            <a:extLst>
              <a:ext uri="{FF2B5EF4-FFF2-40B4-BE49-F238E27FC236}">
                <a16:creationId xmlns:a16="http://schemas.microsoft.com/office/drawing/2014/main" id="{992EBB6D-BC48-6BA4-CEFE-D54E7A110F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37360" y="7377976"/>
            <a:ext cx="551840" cy="551840"/>
          </a:xfrm>
          <a:prstGeom prst="rect">
            <a:avLst/>
          </a:prstGeom>
        </p:spPr>
      </p:pic>
      <p:pic>
        <p:nvPicPr>
          <p:cNvPr id="15" name="Picture 14" descr="A logo of a camera&#10;&#10;Description automatically generated">
            <a:extLst>
              <a:ext uri="{FF2B5EF4-FFF2-40B4-BE49-F238E27FC236}">
                <a16:creationId xmlns:a16="http://schemas.microsoft.com/office/drawing/2014/main" id="{3583D6B7-2F4B-8496-4077-E66C4F1ADC4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37360" y="6609240"/>
            <a:ext cx="551840" cy="551840"/>
          </a:xfrm>
          <a:prstGeom prst="rect">
            <a:avLst/>
          </a:prstGeom>
        </p:spPr>
      </p:pic>
      <p:pic>
        <p:nvPicPr>
          <p:cNvPr id="17" name="Picture 16" descr="A white and blue logo on a black background&#10;&#10;Description automatically generated">
            <a:extLst>
              <a:ext uri="{FF2B5EF4-FFF2-40B4-BE49-F238E27FC236}">
                <a16:creationId xmlns:a16="http://schemas.microsoft.com/office/drawing/2014/main" id="{F306F3DA-3194-B3C8-D843-32564BFF467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37360" y="8146712"/>
            <a:ext cx="551840" cy="551840"/>
          </a:xfrm>
          <a:prstGeom prst="rect">
            <a:avLst/>
          </a:prstGeom>
        </p:spPr>
      </p:pic>
      <p:sp>
        <p:nvSpPr>
          <p:cNvPr id="18" name="Título 1">
            <a:extLst>
              <a:ext uri="{FF2B5EF4-FFF2-40B4-BE49-F238E27FC236}">
                <a16:creationId xmlns:a16="http://schemas.microsoft.com/office/drawing/2014/main" id="{CCA1BF92-31C9-5F80-FBBB-0CD78FDAEED2}"/>
              </a:ext>
            </a:extLst>
          </p:cNvPr>
          <p:cNvSpPr txBox="1">
            <a:spLocks/>
          </p:cNvSpPr>
          <p:nvPr/>
        </p:nvSpPr>
        <p:spPr>
          <a:xfrm>
            <a:off x="2660650" y="6704795"/>
            <a:ext cx="2381250" cy="456285"/>
          </a:xfrm>
          <a:prstGeom prst="rect">
            <a:avLst/>
          </a:prstGeom>
        </p:spPr>
        <p:txBody>
          <a:bodyPr vert="horz" lIns="91440" tIns="45720" rIns="91440" bIns="45720" rtlCol="0" anchor="t">
            <a:normAutofit/>
          </a:bodyPr>
          <a:lstStyle>
            <a:lvl1pPr algn="ctr" defTabSz="685789"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s-ES" sz="2000" b="1" dirty="0">
                <a:latin typeface="Century Gothic" panose="020B0502020202020204" pitchFamily="34" charset="0"/>
                <a:ea typeface="coffee+tea demo" panose="02000603000000000000" pitchFamily="2" charset="0"/>
              </a:rPr>
              <a:t>@mflresources</a:t>
            </a:r>
          </a:p>
        </p:txBody>
      </p:sp>
      <p:sp>
        <p:nvSpPr>
          <p:cNvPr id="20" name="TextBox 19">
            <a:extLst>
              <a:ext uri="{FF2B5EF4-FFF2-40B4-BE49-F238E27FC236}">
                <a16:creationId xmlns:a16="http://schemas.microsoft.com/office/drawing/2014/main" id="{97BF1F65-FAC7-A905-647B-842063F2AA9B}"/>
              </a:ext>
            </a:extLst>
          </p:cNvPr>
          <p:cNvSpPr txBox="1"/>
          <p:nvPr/>
        </p:nvSpPr>
        <p:spPr>
          <a:xfrm>
            <a:off x="2660650" y="7453841"/>
            <a:ext cx="3429000" cy="400110"/>
          </a:xfrm>
          <a:prstGeom prst="rect">
            <a:avLst/>
          </a:prstGeom>
          <a:noFill/>
        </p:spPr>
        <p:txBody>
          <a:bodyPr wrap="square">
            <a:spAutoFit/>
          </a:bodyPr>
          <a:lstStyle/>
          <a:p>
            <a:r>
              <a:rPr lang="es-ES" sz="2000" b="1" dirty="0">
                <a:latin typeface="Century Gothic" panose="020B0502020202020204" pitchFamily="34" charset="0"/>
              </a:rPr>
              <a:t>/mflresources87</a:t>
            </a:r>
          </a:p>
        </p:txBody>
      </p:sp>
      <p:sp>
        <p:nvSpPr>
          <p:cNvPr id="21" name="TextBox 20">
            <a:extLst>
              <a:ext uri="{FF2B5EF4-FFF2-40B4-BE49-F238E27FC236}">
                <a16:creationId xmlns:a16="http://schemas.microsoft.com/office/drawing/2014/main" id="{D74F8673-88B7-F106-9E10-6B4E47FEEB02}"/>
              </a:ext>
            </a:extLst>
          </p:cNvPr>
          <p:cNvSpPr txBox="1"/>
          <p:nvPr/>
        </p:nvSpPr>
        <p:spPr>
          <a:xfrm>
            <a:off x="2660650" y="8218071"/>
            <a:ext cx="3429000" cy="400110"/>
          </a:xfrm>
          <a:prstGeom prst="rect">
            <a:avLst/>
          </a:prstGeom>
          <a:noFill/>
        </p:spPr>
        <p:txBody>
          <a:bodyPr wrap="square">
            <a:spAutoFit/>
          </a:bodyPr>
          <a:lstStyle/>
          <a:p>
            <a:r>
              <a:rPr lang="es-ES" sz="2000" b="1" dirty="0">
                <a:latin typeface="Century Gothic" panose="020B0502020202020204" pitchFamily="34" charset="0"/>
              </a:rPr>
              <a:t>@mflresources_</a:t>
            </a:r>
          </a:p>
        </p:txBody>
      </p:sp>
      <p:sp>
        <p:nvSpPr>
          <p:cNvPr id="22" name="Título 1">
            <a:extLst>
              <a:ext uri="{FF2B5EF4-FFF2-40B4-BE49-F238E27FC236}">
                <a16:creationId xmlns:a16="http://schemas.microsoft.com/office/drawing/2014/main" id="{DCEFD9E8-C8D2-26AA-610D-8A9AF3DDC4B2}"/>
              </a:ext>
            </a:extLst>
          </p:cNvPr>
          <p:cNvSpPr txBox="1">
            <a:spLocks/>
          </p:cNvSpPr>
          <p:nvPr/>
        </p:nvSpPr>
        <p:spPr>
          <a:xfrm>
            <a:off x="145142" y="8923779"/>
            <a:ext cx="6567716" cy="1108364"/>
          </a:xfrm>
          <a:prstGeom prst="rect">
            <a:avLst/>
          </a:prstGeom>
        </p:spPr>
        <p:txBody>
          <a:bodyPr vert="horz" lIns="91440" tIns="45720" rIns="91440" bIns="45720" rtlCol="0" anchor="t">
            <a:normAutofit/>
          </a:bodyPr>
          <a:lstStyle>
            <a:lvl1pPr algn="ctr" defTabSz="685789" rtl="0" eaLnBrk="1" latinLnBrk="0" hangingPunct="1">
              <a:lnSpc>
                <a:spcPct val="90000"/>
              </a:lnSpc>
              <a:spcBef>
                <a:spcPct val="0"/>
              </a:spcBef>
              <a:buNone/>
              <a:defRPr sz="4500" kern="1200">
                <a:solidFill>
                  <a:schemeClr val="tx1"/>
                </a:solidFill>
                <a:latin typeface="+mj-lt"/>
                <a:ea typeface="+mj-ea"/>
                <a:cs typeface="+mj-cs"/>
              </a:defRPr>
            </a:lvl1pPr>
          </a:lstStyle>
          <a:p>
            <a:r>
              <a:rPr lang="es-ES" sz="1300" i="1" dirty="0">
                <a:latin typeface="Century Gothic" panose="020B0502020202020204" pitchFamily="34" charset="0"/>
                <a:ea typeface="coffee+tea demo" panose="02000603000000000000" pitchFamily="2" charset="0"/>
              </a:rPr>
              <a:t>*We </a:t>
            </a:r>
            <a:r>
              <a:rPr lang="es-ES" sz="1300" i="1" dirty="0" err="1">
                <a:latin typeface="Century Gothic" panose="020B0502020202020204" pitchFamily="34" charset="0"/>
                <a:ea typeface="coffee+tea demo" panose="02000603000000000000" pitchFamily="2" charset="0"/>
              </a:rPr>
              <a:t>aim</a:t>
            </a:r>
            <a:r>
              <a:rPr lang="es-ES" sz="1300" i="1" dirty="0">
                <a:latin typeface="Century Gothic" panose="020B0502020202020204" pitchFamily="34" charset="0"/>
                <a:ea typeface="coffee+tea demo" panose="02000603000000000000" pitchFamily="2" charset="0"/>
              </a:rPr>
              <a:t> to </a:t>
            </a:r>
            <a:r>
              <a:rPr lang="es-ES" sz="1300" i="1" dirty="0" err="1">
                <a:latin typeface="Century Gothic" panose="020B0502020202020204" pitchFamily="34" charset="0"/>
                <a:ea typeface="coffee+tea demo" panose="02000603000000000000" pitchFamily="2" charset="0"/>
              </a:rPr>
              <a:t>save</a:t>
            </a:r>
            <a:r>
              <a:rPr lang="es-ES" sz="1300" i="1" dirty="0">
                <a:latin typeface="Century Gothic" panose="020B0502020202020204" pitchFamily="34" charset="0"/>
                <a:ea typeface="coffee+tea demo" panose="02000603000000000000" pitchFamily="2" charset="0"/>
              </a:rPr>
              <a:t> </a:t>
            </a:r>
            <a:r>
              <a:rPr lang="es-ES" sz="1300" i="1" dirty="0" err="1">
                <a:latin typeface="Century Gothic" panose="020B0502020202020204" pitchFamily="34" charset="0"/>
                <a:ea typeface="coffee+tea demo" panose="02000603000000000000" pitchFamily="2" charset="0"/>
              </a:rPr>
              <a:t>teachers</a:t>
            </a:r>
            <a:r>
              <a:rPr lang="es-ES" sz="1300" i="1" dirty="0">
                <a:latin typeface="Century Gothic" panose="020B0502020202020204" pitchFamily="34" charset="0"/>
                <a:ea typeface="coffee+tea demo" panose="02000603000000000000" pitchFamily="2" charset="0"/>
              </a:rPr>
              <a:t> time when </a:t>
            </a:r>
            <a:r>
              <a:rPr lang="es-ES" sz="1300" i="1" dirty="0" err="1">
                <a:latin typeface="Century Gothic" panose="020B0502020202020204" pitchFamily="34" charset="0"/>
                <a:ea typeface="coffee+tea demo" panose="02000603000000000000" pitchFamily="2" charset="0"/>
              </a:rPr>
              <a:t>planning</a:t>
            </a:r>
            <a:r>
              <a:rPr lang="es-ES" sz="1300" i="1" dirty="0">
                <a:latin typeface="Century Gothic" panose="020B0502020202020204" pitchFamily="34" charset="0"/>
                <a:ea typeface="coffee+tea demo" panose="02000603000000000000" pitchFamily="2" charset="0"/>
              </a:rPr>
              <a:t> lessons and </a:t>
            </a:r>
            <a:r>
              <a:rPr lang="es-ES" sz="1300" i="1" dirty="0" err="1">
                <a:latin typeface="Century Gothic" panose="020B0502020202020204" pitchFamily="34" charset="0"/>
                <a:ea typeface="coffee+tea demo" panose="02000603000000000000" pitchFamily="2" charset="0"/>
              </a:rPr>
              <a:t>creating</a:t>
            </a:r>
            <a:r>
              <a:rPr lang="es-ES" sz="1300" i="1" dirty="0">
                <a:latin typeface="Century Gothic" panose="020B0502020202020204" pitchFamily="34" charset="0"/>
                <a:ea typeface="coffee+tea demo" panose="02000603000000000000" pitchFamily="2" charset="0"/>
              </a:rPr>
              <a:t> resources </a:t>
            </a:r>
            <a:r>
              <a:rPr lang="es-ES" sz="1300" i="1" dirty="0" err="1">
                <a:latin typeface="Century Gothic" panose="020B0502020202020204" pitchFamily="34" charset="0"/>
                <a:ea typeface="coffee+tea demo" panose="02000603000000000000" pitchFamily="2" charset="0"/>
              </a:rPr>
              <a:t>for</a:t>
            </a:r>
            <a:r>
              <a:rPr lang="es-ES" sz="1300" i="1" dirty="0">
                <a:latin typeface="Century Gothic" panose="020B0502020202020204" pitchFamily="34" charset="0"/>
                <a:ea typeface="coffee+tea demo" panose="02000603000000000000" pitchFamily="2" charset="0"/>
              </a:rPr>
              <a:t> </a:t>
            </a:r>
            <a:r>
              <a:rPr lang="es-ES" sz="1300" i="1" dirty="0" err="1">
                <a:latin typeface="Century Gothic" panose="020B0502020202020204" pitchFamily="34" charset="0"/>
                <a:ea typeface="coffee+tea demo" panose="02000603000000000000" pitchFamily="2" charset="0"/>
              </a:rPr>
              <a:t>their</a:t>
            </a:r>
            <a:r>
              <a:rPr lang="es-ES" sz="1300" i="1" dirty="0">
                <a:latin typeface="Century Gothic" panose="020B0502020202020204" pitchFamily="34" charset="0"/>
                <a:ea typeface="coffee+tea demo" panose="02000603000000000000" pitchFamily="2" charset="0"/>
              </a:rPr>
              <a:t> </a:t>
            </a:r>
            <a:r>
              <a:rPr lang="es-ES" sz="1300" i="1" dirty="0" err="1">
                <a:latin typeface="Century Gothic" panose="020B0502020202020204" pitchFamily="34" charset="0"/>
                <a:ea typeface="coffee+tea demo" panose="02000603000000000000" pitchFamily="2" charset="0"/>
              </a:rPr>
              <a:t>students</a:t>
            </a:r>
            <a:r>
              <a:rPr lang="es-ES" sz="1300" i="1" dirty="0">
                <a:latin typeface="Century Gothic" panose="020B0502020202020204" pitchFamily="34" charset="0"/>
                <a:ea typeface="coffee+tea demo" panose="02000603000000000000" pitchFamily="2" charset="0"/>
              </a:rPr>
              <a:t>. </a:t>
            </a:r>
            <a:r>
              <a:rPr lang="es-ES" sz="1300" i="1" dirty="0" err="1">
                <a:latin typeface="Century Gothic" panose="020B0502020202020204" pitchFamily="34" charset="0"/>
                <a:ea typeface="coffee+tea demo" panose="02000603000000000000" pitchFamily="2" charset="0"/>
              </a:rPr>
              <a:t>It</a:t>
            </a:r>
            <a:r>
              <a:rPr lang="es-ES" sz="1300" i="1" dirty="0">
                <a:latin typeface="Century Gothic" panose="020B0502020202020204" pitchFamily="34" charset="0"/>
                <a:ea typeface="coffee+tea demo" panose="02000603000000000000" pitchFamily="2" charset="0"/>
              </a:rPr>
              <a:t> </a:t>
            </a:r>
            <a:r>
              <a:rPr lang="es-ES" sz="1300" i="1" dirty="0" err="1">
                <a:latin typeface="Century Gothic" panose="020B0502020202020204" pitchFamily="34" charset="0"/>
                <a:ea typeface="coffee+tea demo" panose="02000603000000000000" pitchFamily="2" charset="0"/>
              </a:rPr>
              <a:t>really</a:t>
            </a:r>
            <a:r>
              <a:rPr lang="es-ES" sz="1300" i="1" dirty="0">
                <a:latin typeface="Century Gothic" panose="020B0502020202020204" pitchFamily="34" charset="0"/>
                <a:ea typeface="coffee+tea demo" panose="02000603000000000000" pitchFamily="2" charset="0"/>
              </a:rPr>
              <a:t> </a:t>
            </a:r>
            <a:r>
              <a:rPr lang="es-ES" sz="1300" i="1" dirty="0" err="1">
                <a:latin typeface="Century Gothic" panose="020B0502020202020204" pitchFamily="34" charset="0"/>
                <a:ea typeface="coffee+tea demo" panose="02000603000000000000" pitchFamily="2" charset="0"/>
              </a:rPr>
              <a:t>helps</a:t>
            </a:r>
            <a:r>
              <a:rPr lang="es-ES" sz="1300" i="1" dirty="0">
                <a:latin typeface="Century Gothic" panose="020B0502020202020204" pitchFamily="34" charset="0"/>
                <a:ea typeface="coffee+tea demo" panose="02000603000000000000" pitchFamily="2" charset="0"/>
              </a:rPr>
              <a:t> </a:t>
            </a:r>
            <a:r>
              <a:rPr lang="es-ES" sz="1300" i="1" dirty="0" err="1">
                <a:latin typeface="Century Gothic" panose="020B0502020202020204" pitchFamily="34" charset="0"/>
                <a:ea typeface="coffee+tea demo" panose="02000603000000000000" pitchFamily="2" charset="0"/>
              </a:rPr>
              <a:t>our</a:t>
            </a:r>
            <a:r>
              <a:rPr lang="es-ES" sz="1300" i="1" dirty="0">
                <a:latin typeface="Century Gothic" panose="020B0502020202020204" pitchFamily="34" charset="0"/>
                <a:ea typeface="coffee+tea demo" panose="02000603000000000000" pitchFamily="2" charset="0"/>
              </a:rPr>
              <a:t> </a:t>
            </a:r>
            <a:r>
              <a:rPr lang="es-ES" sz="1300" i="1" dirty="0" err="1">
                <a:latin typeface="Century Gothic" panose="020B0502020202020204" pitchFamily="34" charset="0"/>
                <a:ea typeface="coffee+tea demo" panose="02000603000000000000" pitchFamily="2" charset="0"/>
              </a:rPr>
              <a:t>business</a:t>
            </a:r>
            <a:r>
              <a:rPr lang="es-ES" sz="1300" i="1" dirty="0">
                <a:latin typeface="Century Gothic" panose="020B0502020202020204" pitchFamily="34" charset="0"/>
                <a:ea typeface="coffee+tea demo" panose="02000603000000000000" pitchFamily="2" charset="0"/>
              </a:rPr>
              <a:t> </a:t>
            </a:r>
            <a:r>
              <a:rPr lang="es-ES" sz="1300" i="1" dirty="0" err="1">
                <a:latin typeface="Century Gothic" panose="020B0502020202020204" pitchFamily="34" charset="0"/>
                <a:ea typeface="coffee+tea demo" panose="02000603000000000000" pitchFamily="2" charset="0"/>
              </a:rPr>
              <a:t>grow</a:t>
            </a:r>
            <a:r>
              <a:rPr lang="es-ES" sz="1300" i="1" dirty="0">
                <a:latin typeface="Century Gothic" panose="020B0502020202020204" pitchFamily="34" charset="0"/>
                <a:ea typeface="coffee+tea demo" panose="02000603000000000000" pitchFamily="2" charset="0"/>
              </a:rPr>
              <a:t> </a:t>
            </a:r>
            <a:r>
              <a:rPr lang="es-ES" sz="1300" i="1" dirty="0" err="1">
                <a:latin typeface="Century Gothic" panose="020B0502020202020204" pitchFamily="34" charset="0"/>
                <a:ea typeface="coffee+tea demo" panose="02000603000000000000" pitchFamily="2" charset="0"/>
              </a:rPr>
              <a:t>if</a:t>
            </a:r>
            <a:r>
              <a:rPr lang="es-ES" sz="1300" i="1" dirty="0">
                <a:latin typeface="Century Gothic" panose="020B0502020202020204" pitchFamily="34" charset="0"/>
                <a:ea typeface="coffee+tea demo" panose="02000603000000000000" pitchFamily="2" charset="0"/>
              </a:rPr>
              <a:t> you </a:t>
            </a:r>
            <a:r>
              <a:rPr lang="es-ES" sz="1300" i="1" dirty="0" err="1">
                <a:latin typeface="Century Gothic" panose="020B0502020202020204" pitchFamily="34" charset="0"/>
                <a:ea typeface="coffee+tea demo" panose="02000603000000000000" pitchFamily="2" charset="0"/>
              </a:rPr>
              <a:t>like</a:t>
            </a:r>
            <a:r>
              <a:rPr lang="es-ES" sz="1300" i="1" dirty="0">
                <a:latin typeface="Century Gothic" panose="020B0502020202020204" pitchFamily="34" charset="0"/>
                <a:ea typeface="coffee+tea demo" panose="02000603000000000000" pitchFamily="2" charset="0"/>
              </a:rPr>
              <a:t> and share </a:t>
            </a:r>
            <a:r>
              <a:rPr lang="es-ES" sz="1300" i="1" dirty="0" err="1">
                <a:latin typeface="Century Gothic" panose="020B0502020202020204" pitchFamily="34" charset="0"/>
                <a:ea typeface="coffee+tea demo" panose="02000603000000000000" pitchFamily="2" charset="0"/>
              </a:rPr>
              <a:t>our</a:t>
            </a:r>
            <a:r>
              <a:rPr lang="es-ES" sz="1300" i="1" dirty="0">
                <a:latin typeface="Century Gothic" panose="020B0502020202020204" pitchFamily="34" charset="0"/>
                <a:ea typeface="coffee+tea demo" panose="02000603000000000000" pitchFamily="2" charset="0"/>
              </a:rPr>
              <a:t> posts, so we can </a:t>
            </a:r>
            <a:r>
              <a:rPr lang="es-ES" sz="1300" i="1" dirty="0" err="1">
                <a:latin typeface="Century Gothic" panose="020B0502020202020204" pitchFamily="34" charset="0"/>
                <a:ea typeface="coffee+tea demo" panose="02000603000000000000" pitchFamily="2" charset="0"/>
              </a:rPr>
              <a:t>reach</a:t>
            </a:r>
            <a:r>
              <a:rPr lang="es-ES" sz="1300" i="1" dirty="0">
                <a:latin typeface="Century Gothic" panose="020B0502020202020204" pitchFamily="34" charset="0"/>
                <a:ea typeface="coffee+tea demo" panose="02000603000000000000" pitchFamily="2" charset="0"/>
              </a:rPr>
              <a:t> more </a:t>
            </a:r>
            <a:r>
              <a:rPr lang="es-ES" sz="1300" i="1" dirty="0" err="1">
                <a:latin typeface="Century Gothic" panose="020B0502020202020204" pitchFamily="34" charset="0"/>
                <a:ea typeface="coffee+tea demo" panose="02000603000000000000" pitchFamily="2" charset="0"/>
              </a:rPr>
              <a:t>people</a:t>
            </a:r>
            <a:r>
              <a:rPr lang="es-ES" sz="1300" i="1" dirty="0">
                <a:latin typeface="Century Gothic" panose="020B0502020202020204" pitchFamily="34" charset="0"/>
                <a:ea typeface="coffee+tea demo" panose="02000603000000000000" pitchFamily="2" charset="0"/>
              </a:rPr>
              <a:t> and introduce </a:t>
            </a:r>
            <a:r>
              <a:rPr lang="es-ES" sz="1300" i="1" dirty="0" err="1">
                <a:latin typeface="Century Gothic" panose="020B0502020202020204" pitchFamily="34" charset="0"/>
                <a:ea typeface="coffee+tea demo" panose="02000603000000000000" pitchFamily="2" charset="0"/>
              </a:rPr>
              <a:t>them</a:t>
            </a:r>
            <a:r>
              <a:rPr lang="es-ES" sz="1300" i="1" dirty="0">
                <a:latin typeface="Century Gothic" panose="020B0502020202020204" pitchFamily="34" charset="0"/>
                <a:ea typeface="coffee+tea demo" panose="02000603000000000000" pitchFamily="2" charset="0"/>
              </a:rPr>
              <a:t> to </a:t>
            </a:r>
            <a:r>
              <a:rPr lang="es-ES" sz="1300" i="1" dirty="0" err="1">
                <a:latin typeface="Century Gothic" panose="020B0502020202020204" pitchFamily="34" charset="0"/>
                <a:ea typeface="coffee+tea demo" panose="02000603000000000000" pitchFamily="2" charset="0"/>
              </a:rPr>
              <a:t>our</a:t>
            </a:r>
            <a:r>
              <a:rPr lang="es-ES" sz="1300" i="1" dirty="0">
                <a:latin typeface="Century Gothic" panose="020B0502020202020204" pitchFamily="34" charset="0"/>
                <a:ea typeface="coffee+tea demo" panose="02000603000000000000" pitchFamily="2" charset="0"/>
              </a:rPr>
              <a:t> </a:t>
            </a:r>
            <a:r>
              <a:rPr lang="es-ES" sz="1300" i="1" dirty="0" err="1">
                <a:latin typeface="Century Gothic" panose="020B0502020202020204" pitchFamily="34" charset="0"/>
                <a:ea typeface="coffee+tea demo" panose="02000603000000000000" pitchFamily="2" charset="0"/>
              </a:rPr>
              <a:t>content</a:t>
            </a:r>
            <a:r>
              <a:rPr lang="es-ES" sz="1300" i="1" dirty="0">
                <a:latin typeface="Century Gothic" panose="020B0502020202020204" pitchFamily="34" charset="0"/>
                <a:ea typeface="coffee+tea demo" panose="02000603000000000000" pitchFamily="2" charset="0"/>
              </a:rPr>
              <a:t>. Thank you so much in </a:t>
            </a:r>
            <a:r>
              <a:rPr lang="es-ES" sz="1300" i="1" dirty="0" err="1">
                <a:latin typeface="Century Gothic" panose="020B0502020202020204" pitchFamily="34" charset="0"/>
                <a:ea typeface="coffee+tea demo" panose="02000603000000000000" pitchFamily="2" charset="0"/>
              </a:rPr>
              <a:t>advance</a:t>
            </a:r>
            <a:r>
              <a:rPr lang="es-ES" sz="1300" i="1" dirty="0">
                <a:latin typeface="Century Gothic" panose="020B0502020202020204" pitchFamily="34" charset="0"/>
                <a:ea typeface="coffee+tea demo" panose="02000603000000000000" pitchFamily="2" charset="0"/>
              </a:rPr>
              <a:t>! </a:t>
            </a:r>
          </a:p>
        </p:txBody>
      </p:sp>
    </p:spTree>
    <p:extLst>
      <p:ext uri="{BB962C8B-B14F-4D97-AF65-F5344CB8AC3E}">
        <p14:creationId xmlns:p14="http://schemas.microsoft.com/office/powerpoint/2010/main" val="3270049025"/>
      </p:ext>
    </p:extLst>
  </p:cSld>
  <p:clrMapOvr>
    <a:masterClrMapping/>
  </p:clrMapOvr>
  <mc:AlternateContent xmlns:mc="http://schemas.openxmlformats.org/markup-compatibility/2006" xmlns:p14="http://schemas.microsoft.com/office/powerpoint/2010/main">
    <mc:Choice Requires="p14">
      <p:transition spd="slow" p14:dur="2000" advTm="2326"/>
    </mc:Choice>
    <mc:Fallback xmlns="">
      <p:transition spd="slow" advTm="2326"/>
    </mc:Fallback>
  </mc:AlternateContent>
</p:sld>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0022A59FA64AE4DB851D07C4816CFAF" ma:contentTypeVersion="15" ma:contentTypeDescription="Create a new document." ma:contentTypeScope="" ma:versionID="e9537f4dadefc756e4460591412ea2db">
  <xsd:schema xmlns:xsd="http://www.w3.org/2001/XMLSchema" xmlns:xs="http://www.w3.org/2001/XMLSchema" xmlns:p="http://schemas.microsoft.com/office/2006/metadata/properties" xmlns:ns2="35aea1a3-3109-4cfd-89c0-e91282944016" xmlns:ns3="37de03b2-361a-4fd3-8558-345c9cf55d08" targetNamespace="http://schemas.microsoft.com/office/2006/metadata/properties" ma:root="true" ma:fieldsID="a7cce840aac47759b618ae9e39db4776" ns2:_="" ns3:_="">
    <xsd:import namespace="35aea1a3-3109-4cfd-89c0-e91282944016"/>
    <xsd:import namespace="37de03b2-361a-4fd3-8558-345c9cf55d08"/>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Location" minOccurs="0"/>
                <xsd:element ref="ns2:MediaServiceOCR" minOccurs="0"/>
                <xsd:element ref="ns2:MediaServiceGenerationTime" minOccurs="0"/>
                <xsd:element ref="ns2:MediaServiceEventHashCode" minOccurs="0"/>
                <xsd:element ref="ns2:MediaLengthInSecond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5aea1a3-3109-4cfd-89c0-e9128294401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0063869-38f1-419a-87f7-68f1e6179084"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7de03b2-361a-4fd3-8558-345c9cf55d0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82d5ffcb-4aff-4ab6-935b-029de877546e}" ma:internalName="TaxCatchAll" ma:showField="CatchAllData" ma:web="37de03b2-361a-4fd3-8558-345c9cf55d0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5aea1a3-3109-4cfd-89c0-e91282944016">
      <Terms xmlns="http://schemas.microsoft.com/office/infopath/2007/PartnerControls"/>
    </lcf76f155ced4ddcb4097134ff3c332f>
    <TaxCatchAll xmlns="37de03b2-361a-4fd3-8558-345c9cf55d08" xsi:nil="true"/>
  </documentManagement>
</p:properties>
</file>

<file path=customXml/itemProps1.xml><?xml version="1.0" encoding="utf-8"?>
<ds:datastoreItem xmlns:ds="http://schemas.openxmlformats.org/officeDocument/2006/customXml" ds:itemID="{5F35E879-98E8-4454-BBB3-C1AB30BA0DB0}"/>
</file>

<file path=customXml/itemProps2.xml><?xml version="1.0" encoding="utf-8"?>
<ds:datastoreItem xmlns:ds="http://schemas.openxmlformats.org/officeDocument/2006/customXml" ds:itemID="{546AAC29-AF29-4142-82C3-FCE78A8EED6F}"/>
</file>

<file path=customXml/itemProps3.xml><?xml version="1.0" encoding="utf-8"?>
<ds:datastoreItem xmlns:ds="http://schemas.openxmlformats.org/officeDocument/2006/customXml" ds:itemID="{D6F63D74-C6E4-45BB-866D-D07DADF6C49C}"/>
</file>

<file path=docProps/app.xml><?xml version="1.0" encoding="utf-8"?>
<Properties xmlns="http://schemas.openxmlformats.org/officeDocument/2006/extended-properties" xmlns:vt="http://schemas.openxmlformats.org/officeDocument/2006/docPropsVTypes">
  <Template>Office Theme</Template>
  <TotalTime>83130</TotalTime>
  <Words>3951</Words>
  <Application>Microsoft Office PowerPoint</Application>
  <PresentationFormat>A4 Paper (210x297 mm)</PresentationFormat>
  <Paragraphs>754</Paragraphs>
  <Slides>10</Slides>
  <Notes>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10</vt:i4>
      </vt:variant>
    </vt:vector>
  </HeadingPairs>
  <TitlesOfParts>
    <vt:vector size="21" baseType="lpstr">
      <vt:lpstr>Arial</vt:lpstr>
      <vt:lpstr>Calibri</vt:lpstr>
      <vt:lpstr>Calibri Light</vt:lpstr>
      <vt:lpstr>Century Gothic</vt:lpstr>
      <vt:lpstr>coffee+tea italic</vt:lpstr>
      <vt:lpstr>coffee+tea Medium</vt:lpstr>
      <vt:lpstr>Comic Sans MS</vt:lpstr>
      <vt:lpstr>Modern Love Caps</vt:lpstr>
      <vt:lpstr>Segoe Print</vt:lpstr>
      <vt:lpstr>Wingdings</vt:lpstr>
      <vt:lpstr>Tema de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7 – Cuaderno de deberes y vocabulario</dc:title>
  <dc:creator>Alba Andrades gálvez</dc:creator>
  <cp:lastModifiedBy>Kate Smerdon</cp:lastModifiedBy>
  <cp:revision>332</cp:revision>
  <dcterms:created xsi:type="dcterms:W3CDTF">2020-03-24T09:32:33Z</dcterms:created>
  <dcterms:modified xsi:type="dcterms:W3CDTF">2024-02-14T14:34:03Z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0x010100E0022A59FA64AE4DB851D07C4816CFAF</vt:lpwstr>
  </property>
</Properties>
</file>