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57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BE2E7F-81D1-4D6F-A8A6-4224E7B3E237}" v="16" dt="2025-06-28T18:12:15.8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BEBE2E7F-81D1-4D6F-A8A6-4224E7B3E237}"/>
    <pc:docChg chg="custSel addSld modSld">
      <pc:chgData name="Ms G McCormick" userId="b14d37be-9fbc-40a8-9e20-d0b1ef8dc4a1" providerId="ADAL" clId="{BEBE2E7F-81D1-4D6F-A8A6-4224E7B3E237}" dt="2025-06-28T18:17:58.483" v="165" actId="1076"/>
      <pc:docMkLst>
        <pc:docMk/>
      </pc:docMkLst>
      <pc:sldChg chg="addSp modSp mod">
        <pc:chgData name="Ms G McCormick" userId="b14d37be-9fbc-40a8-9e20-d0b1ef8dc4a1" providerId="ADAL" clId="{BEBE2E7F-81D1-4D6F-A8A6-4224E7B3E237}" dt="2025-06-28T17:49:26.288" v="14" actId="1076"/>
        <pc:sldMkLst>
          <pc:docMk/>
          <pc:sldMk cId="1837405365" sldId="256"/>
        </pc:sldMkLst>
        <pc:spChg chg="mod">
          <ac:chgData name="Ms G McCormick" userId="b14d37be-9fbc-40a8-9e20-d0b1ef8dc4a1" providerId="ADAL" clId="{BEBE2E7F-81D1-4D6F-A8A6-4224E7B3E237}" dt="2025-06-28T17:43:45.914" v="2" actId="20577"/>
          <ac:spMkLst>
            <pc:docMk/>
            <pc:sldMk cId="1837405365" sldId="256"/>
            <ac:spMk id="12" creationId="{CD7B47D8-7EF2-F3A5-A269-CAF452B21D67}"/>
          </ac:spMkLst>
        </pc:spChg>
        <pc:spChg chg="add mod">
          <ac:chgData name="Ms G McCormick" userId="b14d37be-9fbc-40a8-9e20-d0b1ef8dc4a1" providerId="ADAL" clId="{BEBE2E7F-81D1-4D6F-A8A6-4224E7B3E237}" dt="2025-06-28T17:49:26.288" v="14" actId="1076"/>
          <ac:spMkLst>
            <pc:docMk/>
            <pc:sldMk cId="1837405365" sldId="256"/>
            <ac:spMk id="13" creationId="{D02A57E6-8119-AE47-D44C-13E3353A9D4F}"/>
          </ac:spMkLst>
        </pc:spChg>
        <pc:spChg chg="add mod">
          <ac:chgData name="Ms G McCormick" userId="b14d37be-9fbc-40a8-9e20-d0b1ef8dc4a1" providerId="ADAL" clId="{BEBE2E7F-81D1-4D6F-A8A6-4224E7B3E237}" dt="2025-06-28T17:49:21.414" v="13" actId="1076"/>
          <ac:spMkLst>
            <pc:docMk/>
            <pc:sldMk cId="1837405365" sldId="256"/>
            <ac:spMk id="14" creationId="{4D23579B-8C5B-CEAC-5D3E-DA15B49C9ACD}"/>
          </ac:spMkLst>
        </pc:spChg>
      </pc:sldChg>
      <pc:sldChg chg="addSp modSp mod">
        <pc:chgData name="Ms G McCormick" userId="b14d37be-9fbc-40a8-9e20-d0b1ef8dc4a1" providerId="ADAL" clId="{BEBE2E7F-81D1-4D6F-A8A6-4224E7B3E237}" dt="2025-06-28T17:52:17.478" v="78" actId="14100"/>
        <pc:sldMkLst>
          <pc:docMk/>
          <pc:sldMk cId="2438426243" sldId="257"/>
        </pc:sldMkLst>
        <pc:spChg chg="add mod">
          <ac:chgData name="Ms G McCormick" userId="b14d37be-9fbc-40a8-9e20-d0b1ef8dc4a1" providerId="ADAL" clId="{BEBE2E7F-81D1-4D6F-A8A6-4224E7B3E237}" dt="2025-06-28T17:52:17.478" v="78" actId="14100"/>
          <ac:spMkLst>
            <pc:docMk/>
            <pc:sldMk cId="2438426243" sldId="257"/>
            <ac:spMk id="11" creationId="{8FBABD34-A6E9-68F7-B04C-0BF8B8E92AD7}"/>
          </ac:spMkLst>
        </pc:spChg>
      </pc:sldChg>
      <pc:sldChg chg="addSp modSp mod">
        <pc:chgData name="Ms G McCormick" userId="b14d37be-9fbc-40a8-9e20-d0b1ef8dc4a1" providerId="ADAL" clId="{BEBE2E7F-81D1-4D6F-A8A6-4224E7B3E237}" dt="2025-06-28T17:52:03.437" v="72" actId="14100"/>
        <pc:sldMkLst>
          <pc:docMk/>
          <pc:sldMk cId="1026826921" sldId="258"/>
        </pc:sldMkLst>
        <pc:spChg chg="add mod">
          <ac:chgData name="Ms G McCormick" userId="b14d37be-9fbc-40a8-9e20-d0b1ef8dc4a1" providerId="ADAL" clId="{BEBE2E7F-81D1-4D6F-A8A6-4224E7B3E237}" dt="2025-06-28T17:50:59.713" v="54" actId="1076"/>
          <ac:spMkLst>
            <pc:docMk/>
            <pc:sldMk cId="1026826921" sldId="258"/>
            <ac:spMk id="19" creationId="{1935E61F-28A0-DE4A-D02E-1EC11395F8AE}"/>
          </ac:spMkLst>
        </pc:spChg>
        <pc:spChg chg="add mod">
          <ac:chgData name="Ms G McCormick" userId="b14d37be-9fbc-40a8-9e20-d0b1ef8dc4a1" providerId="ADAL" clId="{BEBE2E7F-81D1-4D6F-A8A6-4224E7B3E237}" dt="2025-06-28T17:51:09.072" v="58" actId="1076"/>
          <ac:spMkLst>
            <pc:docMk/>
            <pc:sldMk cId="1026826921" sldId="258"/>
            <ac:spMk id="20" creationId="{2B6C2A3E-2FFE-2BF7-3999-B20F7351E79A}"/>
          </ac:spMkLst>
        </pc:spChg>
        <pc:spChg chg="add mod">
          <ac:chgData name="Ms G McCormick" userId="b14d37be-9fbc-40a8-9e20-d0b1ef8dc4a1" providerId="ADAL" clId="{BEBE2E7F-81D1-4D6F-A8A6-4224E7B3E237}" dt="2025-06-28T17:51:28.985" v="62" actId="20577"/>
          <ac:spMkLst>
            <pc:docMk/>
            <pc:sldMk cId="1026826921" sldId="258"/>
            <ac:spMk id="21" creationId="{63A22759-2C08-77A3-E126-4B1F2B02BC57}"/>
          </ac:spMkLst>
        </pc:spChg>
        <pc:spChg chg="add mod">
          <ac:chgData name="Ms G McCormick" userId="b14d37be-9fbc-40a8-9e20-d0b1ef8dc4a1" providerId="ADAL" clId="{BEBE2E7F-81D1-4D6F-A8A6-4224E7B3E237}" dt="2025-06-28T17:51:49.449" v="66" actId="1076"/>
          <ac:spMkLst>
            <pc:docMk/>
            <pc:sldMk cId="1026826921" sldId="258"/>
            <ac:spMk id="22" creationId="{A6E12A63-4352-C61C-EE41-E8F6EB389B21}"/>
          </ac:spMkLst>
        </pc:spChg>
        <pc:spChg chg="add mod">
          <ac:chgData name="Ms G McCormick" userId="b14d37be-9fbc-40a8-9e20-d0b1ef8dc4a1" providerId="ADAL" clId="{BEBE2E7F-81D1-4D6F-A8A6-4224E7B3E237}" dt="2025-06-28T17:52:03.437" v="72" actId="14100"/>
          <ac:spMkLst>
            <pc:docMk/>
            <pc:sldMk cId="1026826921" sldId="258"/>
            <ac:spMk id="23" creationId="{2EDB2DE2-0C5F-822C-A541-2619ECC525FF}"/>
          </ac:spMkLst>
        </pc:spChg>
      </pc:sldChg>
      <pc:sldChg chg="addSp modSp mod">
        <pc:chgData name="Ms G McCormick" userId="b14d37be-9fbc-40a8-9e20-d0b1ef8dc4a1" providerId="ADAL" clId="{BEBE2E7F-81D1-4D6F-A8A6-4224E7B3E237}" dt="2025-06-28T17:50:45.017" v="50" actId="1076"/>
        <pc:sldMkLst>
          <pc:docMk/>
          <pc:sldMk cId="3391555967" sldId="259"/>
        </pc:sldMkLst>
        <pc:spChg chg="mod">
          <ac:chgData name="Ms G McCormick" userId="b14d37be-9fbc-40a8-9e20-d0b1ef8dc4a1" providerId="ADAL" clId="{BEBE2E7F-81D1-4D6F-A8A6-4224E7B3E237}" dt="2025-06-28T17:50:26.958" v="46" actId="17032"/>
          <ac:spMkLst>
            <pc:docMk/>
            <pc:sldMk cId="3391555967" sldId="259"/>
            <ac:spMk id="12" creationId="{2D459386-FA2C-CB2C-FB0A-9848B770D3A0}"/>
          </ac:spMkLst>
        </pc:spChg>
        <pc:spChg chg="mod">
          <ac:chgData name="Ms G McCormick" userId="b14d37be-9fbc-40a8-9e20-d0b1ef8dc4a1" providerId="ADAL" clId="{BEBE2E7F-81D1-4D6F-A8A6-4224E7B3E237}" dt="2025-06-28T17:50:21.878" v="45" actId="17032"/>
          <ac:spMkLst>
            <pc:docMk/>
            <pc:sldMk cId="3391555967" sldId="259"/>
            <ac:spMk id="15" creationId="{E8BF1CB1-90FC-AD20-6C96-C2A68FF24059}"/>
          </ac:spMkLst>
        </pc:spChg>
        <pc:spChg chg="add mod">
          <ac:chgData name="Ms G McCormick" userId="b14d37be-9fbc-40a8-9e20-d0b1ef8dc4a1" providerId="ADAL" clId="{BEBE2E7F-81D1-4D6F-A8A6-4224E7B3E237}" dt="2025-06-28T17:50:04.777" v="41" actId="20577"/>
          <ac:spMkLst>
            <pc:docMk/>
            <pc:sldMk cId="3391555967" sldId="259"/>
            <ac:spMk id="16" creationId="{4B9BB182-46C8-643D-2595-44534EBBB348}"/>
          </ac:spMkLst>
        </pc:spChg>
        <pc:spChg chg="add mod">
          <ac:chgData name="Ms G McCormick" userId="b14d37be-9fbc-40a8-9e20-d0b1ef8dc4a1" providerId="ADAL" clId="{BEBE2E7F-81D1-4D6F-A8A6-4224E7B3E237}" dt="2025-06-28T17:50:45.017" v="50" actId="1076"/>
          <ac:spMkLst>
            <pc:docMk/>
            <pc:sldMk cId="3391555967" sldId="259"/>
            <ac:spMk id="17" creationId="{7C2BA2C1-8338-586E-F72D-F825B4C8452E}"/>
          </ac:spMkLst>
        </pc:spChg>
        <pc:picChg chg="mod">
          <ac:chgData name="Ms G McCormick" userId="b14d37be-9fbc-40a8-9e20-d0b1ef8dc4a1" providerId="ADAL" clId="{BEBE2E7F-81D1-4D6F-A8A6-4224E7B3E237}" dt="2025-06-28T17:50:14.373" v="44" actId="14100"/>
          <ac:picMkLst>
            <pc:docMk/>
            <pc:sldMk cId="3391555967" sldId="259"/>
            <ac:picMk id="4098" creationId="{35FCA4CA-D88F-2696-EF28-5DAF11E72917}"/>
          </ac:picMkLst>
        </pc:picChg>
      </pc:sldChg>
      <pc:sldChg chg="addSp delSp modSp new mod">
        <pc:chgData name="Ms G McCormick" userId="b14d37be-9fbc-40a8-9e20-d0b1ef8dc4a1" providerId="ADAL" clId="{BEBE2E7F-81D1-4D6F-A8A6-4224E7B3E237}" dt="2025-06-28T18:17:58.483" v="165" actId="1076"/>
        <pc:sldMkLst>
          <pc:docMk/>
          <pc:sldMk cId="3229594306" sldId="260"/>
        </pc:sldMkLst>
        <pc:spChg chg="del">
          <ac:chgData name="Ms G McCormick" userId="b14d37be-9fbc-40a8-9e20-d0b1ef8dc4a1" providerId="ADAL" clId="{BEBE2E7F-81D1-4D6F-A8A6-4224E7B3E237}" dt="2025-06-28T17:57:57.777" v="80" actId="478"/>
          <ac:spMkLst>
            <pc:docMk/>
            <pc:sldMk cId="3229594306" sldId="260"/>
            <ac:spMk id="2" creationId="{7F8C9269-5EB3-7843-212E-10B6F4FA34A3}"/>
          </ac:spMkLst>
        </pc:spChg>
        <pc:spChg chg="del">
          <ac:chgData name="Ms G McCormick" userId="b14d37be-9fbc-40a8-9e20-d0b1ef8dc4a1" providerId="ADAL" clId="{BEBE2E7F-81D1-4D6F-A8A6-4224E7B3E237}" dt="2025-06-28T17:57:57.777" v="80" actId="478"/>
          <ac:spMkLst>
            <pc:docMk/>
            <pc:sldMk cId="3229594306" sldId="260"/>
            <ac:spMk id="3" creationId="{05068F25-F02E-4C7A-2E6F-4BD70DFB108A}"/>
          </ac:spMkLst>
        </pc:spChg>
        <pc:spChg chg="add mod">
          <ac:chgData name="Ms G McCormick" userId="b14d37be-9fbc-40a8-9e20-d0b1ef8dc4a1" providerId="ADAL" clId="{BEBE2E7F-81D1-4D6F-A8A6-4224E7B3E237}" dt="2025-06-28T18:17:58.483" v="165" actId="1076"/>
          <ac:spMkLst>
            <pc:docMk/>
            <pc:sldMk cId="3229594306" sldId="260"/>
            <ac:spMk id="3" creationId="{7E6E52B7-6D3E-A417-0425-0C5F42AEA6C4}"/>
          </ac:spMkLst>
        </pc:spChg>
        <pc:spChg chg="add mod">
          <ac:chgData name="Ms G McCormick" userId="b14d37be-9fbc-40a8-9e20-d0b1ef8dc4a1" providerId="ADAL" clId="{BEBE2E7F-81D1-4D6F-A8A6-4224E7B3E237}" dt="2025-06-28T18:17:16.232" v="153" actId="1076"/>
          <ac:spMkLst>
            <pc:docMk/>
            <pc:sldMk cId="3229594306" sldId="260"/>
            <ac:spMk id="5" creationId="{D0902CC8-9834-2AC1-FB8E-D7AE693A2036}"/>
          </ac:spMkLst>
        </pc:spChg>
        <pc:spChg chg="add mod">
          <ac:chgData name="Ms G McCormick" userId="b14d37be-9fbc-40a8-9e20-d0b1ef8dc4a1" providerId="ADAL" clId="{BEBE2E7F-81D1-4D6F-A8A6-4224E7B3E237}" dt="2025-06-28T17:58:20.344" v="82"/>
          <ac:spMkLst>
            <pc:docMk/>
            <pc:sldMk cId="3229594306" sldId="260"/>
            <ac:spMk id="6" creationId="{4F114BB8-A99E-F43E-13DA-84F7D15BA348}"/>
          </ac:spMkLst>
        </pc:spChg>
        <pc:spChg chg="add mod">
          <ac:chgData name="Ms G McCormick" userId="b14d37be-9fbc-40a8-9e20-d0b1ef8dc4a1" providerId="ADAL" clId="{BEBE2E7F-81D1-4D6F-A8A6-4224E7B3E237}" dt="2025-06-28T18:17:23.242" v="155" actId="1076"/>
          <ac:spMkLst>
            <pc:docMk/>
            <pc:sldMk cId="3229594306" sldId="260"/>
            <ac:spMk id="8" creationId="{62A688F5-52B0-205D-4885-21DC374B9D98}"/>
          </ac:spMkLst>
        </pc:spChg>
        <pc:spChg chg="add mod">
          <ac:chgData name="Ms G McCormick" userId="b14d37be-9fbc-40a8-9e20-d0b1ef8dc4a1" providerId="ADAL" clId="{BEBE2E7F-81D1-4D6F-A8A6-4224E7B3E237}" dt="2025-06-28T18:17:25.291" v="156" actId="1076"/>
          <ac:spMkLst>
            <pc:docMk/>
            <pc:sldMk cId="3229594306" sldId="260"/>
            <ac:spMk id="10" creationId="{DC8FB9D1-B3D1-1BBE-6BE1-E86958D902EB}"/>
          </ac:spMkLst>
        </pc:spChg>
        <pc:spChg chg="add mod">
          <ac:chgData name="Ms G McCormick" userId="b14d37be-9fbc-40a8-9e20-d0b1ef8dc4a1" providerId="ADAL" clId="{BEBE2E7F-81D1-4D6F-A8A6-4224E7B3E237}" dt="2025-06-28T18:17:27.146" v="157" actId="1076"/>
          <ac:spMkLst>
            <pc:docMk/>
            <pc:sldMk cId="3229594306" sldId="260"/>
            <ac:spMk id="12" creationId="{56BFDD34-DBD3-B222-3115-2AA7803DD3CE}"/>
          </ac:spMkLst>
        </pc:spChg>
        <pc:spChg chg="add mod">
          <ac:chgData name="Ms G McCormick" userId="b14d37be-9fbc-40a8-9e20-d0b1ef8dc4a1" providerId="ADAL" clId="{BEBE2E7F-81D1-4D6F-A8A6-4224E7B3E237}" dt="2025-06-28T18:17:29.385" v="158" actId="1076"/>
          <ac:spMkLst>
            <pc:docMk/>
            <pc:sldMk cId="3229594306" sldId="260"/>
            <ac:spMk id="14" creationId="{EE67EE50-7774-51C8-AC8C-1CD18EB89282}"/>
          </ac:spMkLst>
        </pc:spChg>
        <pc:spChg chg="add mod">
          <ac:chgData name="Ms G McCormick" userId="b14d37be-9fbc-40a8-9e20-d0b1ef8dc4a1" providerId="ADAL" clId="{BEBE2E7F-81D1-4D6F-A8A6-4224E7B3E237}" dt="2025-06-28T18:16:46.122" v="147" actId="1076"/>
          <ac:spMkLst>
            <pc:docMk/>
            <pc:sldMk cId="3229594306" sldId="260"/>
            <ac:spMk id="16" creationId="{5E42AD04-2E81-37BF-E3FE-C864E35E7EC9}"/>
          </ac:spMkLst>
        </pc:spChg>
        <pc:spChg chg="add mod">
          <ac:chgData name="Ms G McCormick" userId="b14d37be-9fbc-40a8-9e20-d0b1ef8dc4a1" providerId="ADAL" clId="{BEBE2E7F-81D1-4D6F-A8A6-4224E7B3E237}" dt="2025-06-28T18:17:34.149" v="159" actId="1076"/>
          <ac:spMkLst>
            <pc:docMk/>
            <pc:sldMk cId="3229594306" sldId="260"/>
            <ac:spMk id="18" creationId="{AF9FB186-BB23-1864-5A20-5D61542CC251}"/>
          </ac:spMkLst>
        </pc:spChg>
        <pc:spChg chg="add mod">
          <ac:chgData name="Ms G McCormick" userId="b14d37be-9fbc-40a8-9e20-d0b1ef8dc4a1" providerId="ADAL" clId="{BEBE2E7F-81D1-4D6F-A8A6-4224E7B3E237}" dt="2025-06-28T18:17:36.622" v="160" actId="1076"/>
          <ac:spMkLst>
            <pc:docMk/>
            <pc:sldMk cId="3229594306" sldId="260"/>
            <ac:spMk id="20" creationId="{781A90B9-1159-B782-DECD-E1D69B80821E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D12B4-8B37-DB0D-3E81-CAF3D67378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368360A-B91C-4481-C028-E6158A7AD9D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351A84-1187-A1FA-CBE5-8B6A1C7C30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D4D54-5870-F746-02D4-AC3E059E02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E2D793-8AFD-D5DD-943D-B02761B398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71188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526B29-2F2B-DF4A-3FB0-DAED3CCA2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6B3F55-A7F8-C775-CA2C-60F92AF4A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7E82CB-1288-9795-8718-CA2AEBB2DA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76DE1-08DA-5D8C-A27A-950B650A9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A6939B-5E20-F7D2-26E9-DE3386FCA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7999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6C7B3E-C6CA-53FB-5CC2-AF80DE60E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AE7491A-1535-69AA-5471-054EED7871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5BB52A-80BC-EB94-58AA-876E1A3604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7BB8-9E5C-1B77-5A4E-BE6C397A69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06314D-1CEA-141B-EC8D-222615AA6C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8679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FA4D5E-55E2-2AED-7835-CB3C8B727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33B3C-0DE2-15D7-F1EB-CEDA9565128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FAABA9-29DD-FE32-6819-5162175D55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512288-EBE3-3BD8-86D0-AB4036062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869C6F-40EC-46F5-B680-3646CBA1F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49948E-89B4-C3E9-CA6A-FB2644E690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89188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39EA54-E6B2-9CF5-8B6B-C66CDA57C8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64ACAC-3FFF-9CF0-D134-A5AB3BE2E6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73895D-E25D-877C-DFF2-9AB1222924E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F05B75-98C0-CBEB-81CA-6327A70C7B6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7E4FA07-1F82-CA3F-8129-FFA24A2281B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988FA6-19BA-7C45-708A-81C2D850A7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E43352-AD93-3D37-5911-E7EA8D9796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2576894-2F47-D769-A7D7-9F0F9796AE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643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09D98F-0F34-8E4C-E8D3-2E02213EE8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F78D7B1-873D-85B7-DC1A-173B6C7711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E88CB6-7436-16BA-F390-C2BDC007B9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0E6040-7FF8-273D-368D-86AEF5CAB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8823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A22BFEC-EB97-ADF4-4071-1223DC6064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6685DD0-9C96-22E9-EFF4-23D96CC16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4A3077B-CC24-4FC3-53A5-7B0F2783F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2387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BEC0A-95EC-13B3-46A5-290D08855B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638EDEE-C6F5-693C-C29C-98E812A692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F534F6-4B56-C00F-F765-1F8A106779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740681-0E1D-B7D3-2F6D-7899817227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D6A90-1D88-2A37-B970-DC6AD5DDD1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6339B86-1491-097D-9BC0-AE0D36C5E5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8990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9A33F1-F9C6-2BA8-A477-5783D88BA9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F66B98B-6FF7-F864-B39A-A546274952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C518EC-99B0-2078-681D-2E987CD782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BD72FD-0911-D7B4-B05F-0C8416225D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291EF6-9B64-CD20-EE8B-FA9E42FF46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B049BF-C4B9-EF85-4CCB-5A4C9EB10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978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A9EEF6-65A5-C6CE-8ADE-C6A1D0D34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768294-A32C-0A28-C988-65339DD716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14D657-8693-90CE-DB1F-431C11095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5D2C26-E40A-7077-BC0F-E9C1165494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302309-C228-CF4F-B6F5-369F842D95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1849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348BD5F-4DDF-BDD3-5F96-C08324AA22C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121968-9C71-3866-4391-C2A822B993B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B9B5B6-C86F-21F4-9C81-032556035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4A242-4338-FEB3-EA85-B64A0477F0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300AF8-E7F0-4117-7537-132D58CA35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26901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7BDFF23-D66A-5116-CD7B-5700930FA0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732F57-0E71-3F74-4EAC-1E293975B3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CE420D-6CFF-5AA0-6452-AFF0A021E7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9512B4-CABF-4134-AA31-A1205645BF8B}" type="datetimeFigureOut">
              <a:rPr lang="en-GB" smtClean="0"/>
              <a:t>28/06/2025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B1BAA6-DAFC-17C8-117E-76B69C34C9C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09DB7D-67CC-4F49-E339-8845D8DA966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3B97A9-11AB-425E-A3DB-469EAEF3136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072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819C4CC-47D0-B4CC-0B4E-124283006EAC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8.4 Motor sport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5" name="Rectangle 1">
            <a:extLst>
              <a:ext uri="{FF2B5EF4-FFF2-40B4-BE49-F238E27FC236}">
                <a16:creationId xmlns:a16="http://schemas.microsoft.com/office/drawing/2014/main" id="{BACD74EE-7289-027B-2F16-BAEE370E3086}"/>
              </a:ext>
            </a:extLst>
          </p:cNvPr>
          <p:cNvSpPr>
            <a:spLocks noChangeArrowheads="1"/>
          </p:cNvSpPr>
          <p:nvPr/>
        </p:nvSpPr>
        <p:spPr bwMode="auto">
          <a:xfrm rot="10800000" flipV="1">
            <a:off x="194872" y="5991770"/>
            <a:ext cx="9975823" cy="64633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“Mass and weight are the same thing” → ❌ Mass is constant; weight depends on gravity.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“A bigger object always has a bigger force” → ❌ It depends on the force applied, not just size.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D7B47D8-7EF2-F3A5-A269-CAF452B21D67}"/>
              </a:ext>
            </a:extLst>
          </p:cNvPr>
          <p:cNvSpPr txBox="1"/>
          <p:nvPr/>
        </p:nvSpPr>
        <p:spPr>
          <a:xfrm>
            <a:off x="194871" y="450107"/>
            <a:ext cx="7200539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200" b="1" dirty="0"/>
              <a:t>1. Key Knowledge </a:t>
            </a:r>
            <a:endParaRPr lang="en-GB" sz="12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Speed</a:t>
            </a:r>
            <a:r>
              <a:rPr lang="en-GB" sz="1200" dirty="0"/>
              <a:t>: Speed = Distance ÷ Time.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Motion graphs</a:t>
            </a:r>
            <a:r>
              <a:rPr lang="en-GB" sz="1200" dirty="0"/>
              <a:t>: Flat = stationary, straight diagonal = constant speed.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Resultant force</a:t>
            </a:r>
            <a:r>
              <a:rPr lang="en-GB" sz="1200" dirty="0"/>
              <a:t>: The net force acting on an object.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Drag</a:t>
            </a:r>
            <a:r>
              <a:rPr lang="en-GB" sz="1200" dirty="0"/>
              <a:t>: Streamlining reduces air resistance.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Mass &amp; weight</a:t>
            </a:r>
            <a:r>
              <a:rPr lang="en-GB" sz="1200" dirty="0"/>
              <a:t>: Mass stays the same; weight changes depending on gravity.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200" b="1" dirty="0"/>
              <a:t>Turning forces</a:t>
            </a:r>
            <a:r>
              <a:rPr lang="en-GB" sz="1200" dirty="0"/>
              <a:t>: Moment = Force × Distance from pivot</a:t>
            </a:r>
            <a:r>
              <a:rPr lang="en-GB" dirty="0"/>
              <a:t>.</a:t>
            </a:r>
          </a:p>
        </p:txBody>
      </p:sp>
      <p:pic>
        <p:nvPicPr>
          <p:cNvPr id="1027" name="Picture 3" descr="Balanced Force Definition Examples And Equation | Science Facts - Learn ...">
            <a:extLst>
              <a:ext uri="{FF2B5EF4-FFF2-40B4-BE49-F238E27FC236}">
                <a16:creationId xmlns:a16="http://schemas.microsoft.com/office/drawing/2014/main" id="{91608653-082C-087C-91D9-2E76472A76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871" y="2085091"/>
            <a:ext cx="5227361" cy="348490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029" name="Picture 5" descr="Types of Forces: Definitions and Examples">
            <a:extLst>
              <a:ext uri="{FF2B5EF4-FFF2-40B4-BE49-F238E27FC236}">
                <a16:creationId xmlns:a16="http://schemas.microsoft.com/office/drawing/2014/main" id="{8ECBA531-4939-104D-8CD3-FC73B937081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8317" y="450107"/>
            <a:ext cx="4280757" cy="410952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D02A57E6-8119-AE47-D44C-13E3353A9D4F}"/>
              </a:ext>
            </a:extLst>
          </p:cNvPr>
          <p:cNvSpPr txBox="1"/>
          <p:nvPr/>
        </p:nvSpPr>
        <p:spPr>
          <a:xfrm>
            <a:off x="194871" y="2614274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D23579B-8C5B-CEAC-5D3E-DA15B49C9ACD}"/>
              </a:ext>
            </a:extLst>
          </p:cNvPr>
          <p:cNvSpPr txBox="1"/>
          <p:nvPr/>
        </p:nvSpPr>
        <p:spPr>
          <a:xfrm>
            <a:off x="7558317" y="492095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3. </a:t>
            </a:r>
          </a:p>
        </p:txBody>
      </p:sp>
    </p:spTree>
    <p:extLst>
      <p:ext uri="{BB962C8B-B14F-4D97-AF65-F5344CB8AC3E}">
        <p14:creationId xmlns:p14="http://schemas.microsoft.com/office/powerpoint/2010/main" val="1837405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8242636F-09CA-ABC8-EBB0-C8BFDE269764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8.4 Motor sport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7AD4B5AF-531C-1BFD-A8CE-181BF713EE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679" y="614332"/>
            <a:ext cx="3858376" cy="1640870"/>
          </a:xfrm>
          <a:prstGeom prst="rect">
            <a:avLst/>
          </a:prstGeom>
          <a:noFill/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6098021-75F0-1459-07A6-0925607D8D86}"/>
              </a:ext>
            </a:extLst>
          </p:cNvPr>
          <p:cNvSpPr/>
          <p:nvPr/>
        </p:nvSpPr>
        <p:spPr>
          <a:xfrm>
            <a:off x="6095999" y="506575"/>
            <a:ext cx="5823937" cy="630219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D459386-FA2C-CB2C-FB0A-9848B770D3A0}"/>
              </a:ext>
            </a:extLst>
          </p:cNvPr>
          <p:cNvSpPr txBox="1"/>
          <p:nvPr/>
        </p:nvSpPr>
        <p:spPr>
          <a:xfrm>
            <a:off x="6310955" y="2362959"/>
            <a:ext cx="4982688" cy="411740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buNone/>
            </a:pPr>
            <a:r>
              <a:rPr lang="en-US" sz="1200" b="1" kern="0" dirty="0">
                <a:solidFill>
                  <a:srgbClr val="365F91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Calculating Moment </a:t>
            </a: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Moment = Force × Distance</a:t>
            </a:r>
            <a:endParaRPr lang="en-GB" sz="1200" dirty="0"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Question: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 spanner applies a force of 50 N at a distance of 0.3 m from the pivot. What is the moment?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1 – Write the 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Moment = Force × Distance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2 – Fill in the numbers: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Moment = 50 × 0.3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3 – Calculate it: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Moment = 15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4 – Add units: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Moment = 15 Nm (Newton-</a:t>
            </a:r>
            <a:r>
              <a:rPr lang="en-US" sz="1200" dirty="0" err="1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metres</a:t>
            </a: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)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8BF1CB1-90FC-AD20-6C96-C2A68FF24059}"/>
              </a:ext>
            </a:extLst>
          </p:cNvPr>
          <p:cNvSpPr txBox="1"/>
          <p:nvPr/>
        </p:nvSpPr>
        <p:spPr>
          <a:xfrm>
            <a:off x="219773" y="2184154"/>
            <a:ext cx="5396301" cy="4458015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2400"/>
              </a:spcBef>
              <a:buNone/>
            </a:pPr>
            <a:r>
              <a:rPr lang="en-US" sz="1200" b="1" kern="0" dirty="0">
                <a:solidFill>
                  <a:srgbClr val="365F91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Calculating Weight – Step by Step</a:t>
            </a:r>
            <a:endParaRPr lang="en-GB" sz="1200" b="1" kern="0" dirty="0">
              <a:solidFill>
                <a:srgbClr val="365F91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Mass × Gravity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Example Question: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An object has a mass of 20 kg. The gravitational field strength is 9.8 N/kg. What is the weight?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1 – Write the equation: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Mass × Gravity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2 – Fill in the numbers: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20 × 9.8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3 – Calculate it: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196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Step 4 – Add units: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Weight = 196 N (Newtons)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E094975-1CE5-4A01-6510-75303B65875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1878" y="4421663"/>
            <a:ext cx="2248317" cy="1432943"/>
          </a:xfrm>
          <a:prstGeom prst="rect">
            <a:avLst/>
          </a:prstGeom>
          <a:noFill/>
        </p:spPr>
      </p:pic>
      <p:pic>
        <p:nvPicPr>
          <p:cNvPr id="4098" name="Picture 2" descr="Concept of mass and weight">
            <a:extLst>
              <a:ext uri="{FF2B5EF4-FFF2-40B4-BE49-F238E27FC236}">
                <a16:creationId xmlns:a16="http://schemas.microsoft.com/office/drawing/2014/main" id="{35FCA4CA-D88F-2696-EF28-5DAF11E729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1882" y="614332"/>
            <a:ext cx="3022780" cy="20326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8E1E7A70-7E30-9EE4-068F-75A1C6C50159}"/>
              </a:ext>
            </a:extLst>
          </p:cNvPr>
          <p:cNvSpPr/>
          <p:nvPr/>
        </p:nvSpPr>
        <p:spPr>
          <a:xfrm>
            <a:off x="106141" y="506576"/>
            <a:ext cx="5823938" cy="630219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4B9BB182-46C8-643D-2595-44534EBBB348}"/>
              </a:ext>
            </a:extLst>
          </p:cNvPr>
          <p:cNvSpPr txBox="1"/>
          <p:nvPr/>
        </p:nvSpPr>
        <p:spPr>
          <a:xfrm>
            <a:off x="106141" y="506575"/>
            <a:ext cx="22138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4.Gravity vs mass 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7C2BA2C1-8338-586E-F72D-F825B4C8452E}"/>
              </a:ext>
            </a:extLst>
          </p:cNvPr>
          <p:cNvSpPr txBox="1"/>
          <p:nvPr/>
        </p:nvSpPr>
        <p:spPr>
          <a:xfrm>
            <a:off x="6119131" y="543391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5. </a:t>
            </a:r>
          </a:p>
        </p:txBody>
      </p:sp>
    </p:spTree>
    <p:extLst>
      <p:ext uri="{BB962C8B-B14F-4D97-AF65-F5344CB8AC3E}">
        <p14:creationId xmlns:p14="http://schemas.microsoft.com/office/powerpoint/2010/main" val="33915559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" name="Picture 1">
            <a:extLst>
              <a:ext uri="{FF2B5EF4-FFF2-40B4-BE49-F238E27FC236}">
                <a16:creationId xmlns:a16="http://schemas.microsoft.com/office/drawing/2014/main" id="{B866F466-3DDF-829E-D150-47E8035EDB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052" y="3093030"/>
            <a:ext cx="4420548" cy="346627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3408EF15-C1D4-B7E5-BF32-6FB1928F18CE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8.4 Motor sport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71D621-DDCB-63E2-B303-527653C8AB75}"/>
              </a:ext>
            </a:extLst>
          </p:cNvPr>
          <p:cNvSpPr txBox="1"/>
          <p:nvPr/>
        </p:nvSpPr>
        <p:spPr>
          <a:xfrm>
            <a:off x="4702815" y="3016831"/>
            <a:ext cx="2807368" cy="34662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Calculating Speed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Equation: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 = Distance ÷ Time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Question: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car travels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1500 m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60 seconds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its speed?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1 – Write the equation: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 = Distance ÷ Time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Step 2 – Fill in the numbers: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 = 1500 ÷ 60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3 – Calculate 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 = 25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4 – Add units: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Speed = 25 m/s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BFFFDE-8C74-F062-363C-83ED1D71F544}"/>
              </a:ext>
            </a:extLst>
          </p:cNvPr>
          <p:cNvSpPr txBox="1"/>
          <p:nvPr/>
        </p:nvSpPr>
        <p:spPr>
          <a:xfrm>
            <a:off x="7196984" y="3016831"/>
            <a:ext cx="2470484" cy="31660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Distance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Question: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bike travels at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m/s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120 seconds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far does it go?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1 – Rearrange the equation: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Distance = Speed × Time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2 – Fill in the numbers: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Distance = 10 × 120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3 – Calculate: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Distance = 1200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4 – Add units: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Distance = 1200 m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70C0B63-F0E9-92DF-4ADB-37EC51FB0C3A}"/>
              </a:ext>
            </a:extLst>
          </p:cNvPr>
          <p:cNvSpPr txBox="1"/>
          <p:nvPr/>
        </p:nvSpPr>
        <p:spPr>
          <a:xfrm>
            <a:off x="9502846" y="3012820"/>
            <a:ext cx="2807368" cy="31660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Question: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runner travels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400 m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at a speed of </a:t>
            </a: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8 m/s</a:t>
            </a: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long does it take?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1 – Write the equation: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= Distance ÷ Speed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2 – Fill in the numbers: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= 400 ÷ 8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3 – Calculate it: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= 50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Step 4 – Add units:</a:t>
            </a:r>
            <a:br>
              <a:rPr lang="en-GB" sz="1200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1200" b="1" kern="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= 50 seconds</a:t>
            </a:r>
            <a:endParaRPr lang="en-GB" sz="1200" kern="100" dirty="0">
              <a:effectLst/>
              <a:latin typeface="Aptos" panose="020B0004020202020204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ADED2C6-EF7E-5DDB-5094-A64A8683A99A}"/>
              </a:ext>
            </a:extLst>
          </p:cNvPr>
          <p:cNvSpPr/>
          <p:nvPr/>
        </p:nvSpPr>
        <p:spPr>
          <a:xfrm>
            <a:off x="4702815" y="3012820"/>
            <a:ext cx="7325133" cy="362669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D3A9B8B3-0DD6-9C37-8843-49622DF0E6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52" y="559581"/>
            <a:ext cx="3668849" cy="18415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EB9C589A-803B-FAD0-1E44-82156ADF3A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108" y="559581"/>
            <a:ext cx="4259782" cy="187825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AE45F19-6216-64A3-7FFF-31B5127B43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9097" y="478379"/>
            <a:ext cx="3498162" cy="204066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1935E61F-28A0-DE4A-D02E-1EC11395F8AE}"/>
              </a:ext>
            </a:extLst>
          </p:cNvPr>
          <p:cNvSpPr txBox="1"/>
          <p:nvPr/>
        </p:nvSpPr>
        <p:spPr>
          <a:xfrm>
            <a:off x="126193" y="1124799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B6C2A3E-2FFE-2BF7-3999-B20F7351E79A}"/>
              </a:ext>
            </a:extLst>
          </p:cNvPr>
          <p:cNvSpPr txBox="1"/>
          <p:nvPr/>
        </p:nvSpPr>
        <p:spPr>
          <a:xfrm>
            <a:off x="7808795" y="1111028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7.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3A22759-2C08-77A3-E126-4B1F2B02BC57}"/>
              </a:ext>
            </a:extLst>
          </p:cNvPr>
          <p:cNvSpPr txBox="1"/>
          <p:nvPr/>
        </p:nvSpPr>
        <p:spPr>
          <a:xfrm>
            <a:off x="11440164" y="940133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8. 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6E12A63-4352-C61C-EE41-E8F6EB389B21}"/>
              </a:ext>
            </a:extLst>
          </p:cNvPr>
          <p:cNvSpPr txBox="1"/>
          <p:nvPr/>
        </p:nvSpPr>
        <p:spPr>
          <a:xfrm>
            <a:off x="1677157" y="3012820"/>
            <a:ext cx="417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9.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EDB2DE2-0C5F-822C-A541-2619ECC525FF}"/>
              </a:ext>
            </a:extLst>
          </p:cNvPr>
          <p:cNvSpPr txBox="1"/>
          <p:nvPr/>
        </p:nvSpPr>
        <p:spPr>
          <a:xfrm>
            <a:off x="11309685" y="3093030"/>
            <a:ext cx="650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10. </a:t>
            </a:r>
          </a:p>
        </p:txBody>
      </p:sp>
    </p:spTree>
    <p:extLst>
      <p:ext uri="{BB962C8B-B14F-4D97-AF65-F5344CB8AC3E}">
        <p14:creationId xmlns:p14="http://schemas.microsoft.com/office/powerpoint/2010/main" val="1026826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2D54FEE-30F5-57BC-33CA-2AC572B7E7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244096"/>
              </p:ext>
            </p:extLst>
          </p:nvPr>
        </p:nvGraphicFramePr>
        <p:xfrm>
          <a:off x="559563" y="516911"/>
          <a:ext cx="3803889" cy="48996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18867">
                  <a:extLst>
                    <a:ext uri="{9D8B030D-6E8A-4147-A177-3AD203B41FA5}">
                      <a16:colId xmlns:a16="http://schemas.microsoft.com/office/drawing/2014/main" val="4020520633"/>
                    </a:ext>
                  </a:extLst>
                </a:gridCol>
                <a:gridCol w="2485022">
                  <a:extLst>
                    <a:ext uri="{9D8B030D-6E8A-4147-A177-3AD203B41FA5}">
                      <a16:colId xmlns:a16="http://schemas.microsoft.com/office/drawing/2014/main" val="2115557006"/>
                    </a:ext>
                  </a:extLst>
                </a:gridCol>
              </a:tblGrid>
              <a:tr h="97706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Definitions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4664297"/>
                  </a:ext>
                </a:extLst>
              </a:tr>
              <a:tr h="97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10">
                          <a:effectLst/>
                        </a:rPr>
                        <a:t>Velocity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Speed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in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particular</a:t>
                      </a:r>
                      <a:r>
                        <a:rPr lang="en-GB" sz="1200" spc="-10">
                          <a:effectLst/>
                        </a:rPr>
                        <a:t> direction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4179055040"/>
                  </a:ext>
                </a:extLst>
              </a:tr>
              <a:tr h="97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10">
                          <a:effectLst/>
                        </a:rPr>
                        <a:t>Acceleration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Speeding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up,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rate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of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change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of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velocity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941515164"/>
                  </a:ext>
                </a:extLst>
              </a:tr>
              <a:tr h="2007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Terminal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Velocity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790"/>
                        </a:lnSpc>
                        <a:spcBef>
                          <a:spcPts val="255"/>
                        </a:spcBef>
                        <a:buNone/>
                      </a:pPr>
                      <a:r>
                        <a:rPr lang="en-US" sz="1200">
                          <a:effectLst/>
                        </a:rPr>
                        <a:t>Steady</a:t>
                      </a:r>
                      <a:r>
                        <a:rPr lang="en-US" sz="1200" spc="-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speed</a:t>
                      </a:r>
                      <a:r>
                        <a:rPr lang="en-US" sz="1200" spc="-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reached</a:t>
                      </a:r>
                      <a:r>
                        <a:rPr lang="en-US" sz="1200" spc="-2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when</a:t>
                      </a:r>
                      <a:r>
                        <a:rPr lang="en-US" sz="1200" spc="-3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weight</a:t>
                      </a:r>
                      <a:r>
                        <a:rPr lang="en-US" sz="1200" spc="-15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and</a:t>
                      </a:r>
                      <a:r>
                        <a:rPr lang="en-US" sz="1200" spc="-30">
                          <a:effectLst/>
                        </a:rPr>
                        <a:t> </a:t>
                      </a:r>
                      <a:r>
                        <a:rPr lang="en-US" sz="1200">
                          <a:effectLst/>
                        </a:rPr>
                        <a:t>drag</a:t>
                      </a:r>
                      <a:r>
                        <a:rPr lang="en-US" sz="1200" spc="-15">
                          <a:effectLst/>
                        </a:rPr>
                        <a:t> </a:t>
                      </a:r>
                      <a:r>
                        <a:rPr lang="en-US" sz="1200" spc="-10">
                          <a:effectLst/>
                        </a:rPr>
                        <a:t>balance.</a:t>
                      </a:r>
                      <a:endParaRPr lang="en-GB" sz="12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Resultant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force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=</a:t>
                      </a:r>
                      <a:r>
                        <a:rPr lang="en-GB" sz="1200" spc="-35">
                          <a:effectLst/>
                        </a:rPr>
                        <a:t> </a:t>
                      </a:r>
                      <a:r>
                        <a:rPr lang="en-GB" sz="1200" spc="-25">
                          <a:effectLst/>
                        </a:rPr>
                        <a:t>0N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383950934"/>
                  </a:ext>
                </a:extLst>
              </a:tr>
              <a:tr h="2007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10">
                          <a:effectLst/>
                        </a:rPr>
                        <a:t>Balanced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Two</a:t>
                      </a:r>
                      <a:r>
                        <a:rPr lang="en-GB" sz="1200" spc="-4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forces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are</a:t>
                      </a:r>
                      <a:r>
                        <a:rPr lang="en-GB" sz="1200" spc="-3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equal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and</a:t>
                      </a:r>
                      <a:r>
                        <a:rPr lang="en-GB" sz="1200" spc="-3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opposite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so</a:t>
                      </a:r>
                      <a:r>
                        <a:rPr lang="en-GB" sz="1200" spc="-4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resultant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force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=</a:t>
                      </a:r>
                      <a:r>
                        <a:rPr lang="en-GB" sz="1200" spc="200" dirty="0">
                          <a:effectLst/>
                        </a:rPr>
                        <a:t> </a:t>
                      </a:r>
                      <a:r>
                        <a:rPr lang="en-GB" sz="1200" spc="-20" dirty="0">
                          <a:effectLst/>
                        </a:rPr>
                        <a:t>0N.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2198749391"/>
                  </a:ext>
                </a:extLst>
              </a:tr>
              <a:tr h="2007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Resultant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Force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The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sum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of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all</a:t>
                      </a:r>
                      <a:r>
                        <a:rPr lang="en-GB" sz="1200" spc="-1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the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forces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acting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on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an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object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916091368"/>
                  </a:ext>
                </a:extLst>
              </a:tr>
              <a:tr h="97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10">
                          <a:effectLst/>
                        </a:rPr>
                        <a:t>Friction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A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force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that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opposes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the</a:t>
                      </a:r>
                      <a:r>
                        <a:rPr lang="en-GB" sz="1200" spc="-3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motion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of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moving</a:t>
                      </a:r>
                      <a:r>
                        <a:rPr lang="en-GB" sz="1200" spc="-20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object.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1037019774"/>
                  </a:ext>
                </a:extLst>
              </a:tr>
              <a:tr h="20073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Work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Done</a:t>
                      </a:r>
                      <a:r>
                        <a:rPr lang="en-GB" sz="1200" spc="200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(Mechanical)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Energy</a:t>
                      </a:r>
                      <a:r>
                        <a:rPr lang="en-GB" sz="1200" spc="-4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transferred</a:t>
                      </a:r>
                      <a:r>
                        <a:rPr lang="en-GB" sz="1200" spc="-3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when</a:t>
                      </a:r>
                      <a:r>
                        <a:rPr lang="en-GB" sz="1200" spc="-4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force</a:t>
                      </a:r>
                      <a:r>
                        <a:rPr lang="en-GB" sz="1200" spc="-3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moves</a:t>
                      </a:r>
                      <a:r>
                        <a:rPr lang="en-GB" sz="1200" spc="-3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an</a:t>
                      </a:r>
                      <a:r>
                        <a:rPr lang="en-GB" sz="1200" spc="-3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object</a:t>
                      </a:r>
                      <a:r>
                        <a:rPr lang="en-GB" sz="1200" spc="20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through a distance.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3185114593"/>
                  </a:ext>
                </a:extLst>
              </a:tr>
              <a:tr h="97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20">
                          <a:effectLst/>
                        </a:rPr>
                        <a:t>Drag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3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force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that</a:t>
                      </a:r>
                      <a:r>
                        <a:rPr lang="en-GB" sz="1200" spc="-3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resits</a:t>
                      </a:r>
                      <a:r>
                        <a:rPr lang="en-GB" sz="1200" spc="-3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motion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through</a:t>
                      </a:r>
                      <a:r>
                        <a:rPr lang="en-GB" sz="1200" spc="-3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the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spc="-20" dirty="0">
                          <a:effectLst/>
                        </a:rPr>
                        <a:t>air.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318597314"/>
                  </a:ext>
                </a:extLst>
              </a:tr>
              <a:tr h="9770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20">
                          <a:effectLst/>
                        </a:rPr>
                        <a:t>Lift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force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that</a:t>
                      </a:r>
                      <a:r>
                        <a:rPr lang="en-GB" sz="1200" spc="-3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uses</a:t>
                      </a:r>
                      <a:r>
                        <a:rPr lang="en-GB" sz="1200" spc="-3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motion</a:t>
                      </a:r>
                      <a:r>
                        <a:rPr lang="en-GB" sz="1200" spc="-1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to</a:t>
                      </a:r>
                      <a:r>
                        <a:rPr lang="en-GB" sz="1200" spc="-3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make</a:t>
                      </a:r>
                      <a:r>
                        <a:rPr lang="en-GB" sz="1200" spc="-1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objects</a:t>
                      </a:r>
                      <a:r>
                        <a:rPr lang="en-GB" sz="1200" spc="-3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rise</a:t>
                      </a:r>
                      <a:r>
                        <a:rPr lang="en-GB" sz="1200" spc="-30" dirty="0">
                          <a:effectLst/>
                        </a:rPr>
                        <a:t> </a:t>
                      </a:r>
                      <a:r>
                        <a:rPr lang="en-GB" sz="1200" spc="-25" dirty="0">
                          <a:effectLst/>
                        </a:rPr>
                        <a:t>up.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2133273683"/>
                  </a:ext>
                </a:extLst>
              </a:tr>
              <a:tr h="111424">
                <a:tc>
                  <a:txBody>
                    <a:bodyPr/>
                    <a:lstStyle/>
                    <a:p>
                      <a:pPr marL="65405">
                        <a:lnSpc>
                          <a:spcPts val="134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spc="-10">
                          <a:effectLst/>
                        </a:rPr>
                        <a:t>Upthrust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 marL="65405" marR="130810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An</a:t>
                      </a:r>
                      <a:r>
                        <a:rPr lang="en-GB" sz="1200" spc="-3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upwards</a:t>
                      </a:r>
                      <a:r>
                        <a:rPr lang="en-GB" sz="1200" spc="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force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pushing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on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an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object</a:t>
                      </a:r>
                      <a:r>
                        <a:rPr lang="en-GB" sz="1200" spc="-1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in</a:t>
                      </a:r>
                      <a:r>
                        <a:rPr lang="en-GB" sz="1200" spc="-25">
                          <a:effectLst/>
                        </a:rPr>
                        <a:t> </a:t>
                      </a:r>
                      <a:r>
                        <a:rPr lang="en-GB" sz="1200" spc="-10">
                          <a:effectLst/>
                        </a:rPr>
                        <a:t>fluids.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1409987328"/>
                  </a:ext>
                </a:extLst>
              </a:tr>
              <a:tr h="60960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Reaction</a:t>
                      </a:r>
                      <a:r>
                        <a:rPr lang="en-GB" sz="1200" spc="-15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or</a:t>
                      </a:r>
                      <a:r>
                        <a:rPr lang="en-GB" sz="1200" spc="20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Normal</a:t>
                      </a:r>
                      <a:r>
                        <a:rPr lang="en-GB" sz="1200" spc="-40">
                          <a:effectLst/>
                        </a:rPr>
                        <a:t> </a:t>
                      </a:r>
                      <a:r>
                        <a:rPr lang="en-GB" sz="1200">
                          <a:effectLst/>
                        </a:rPr>
                        <a:t>Force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tc>
                  <a:txBody>
                    <a:bodyPr/>
                    <a:lstStyle/>
                    <a:p>
                      <a:pPr marL="65405" marR="51435">
                        <a:lnSpc>
                          <a:spcPct val="115000"/>
                        </a:lnSpc>
                        <a:spcAft>
                          <a:spcPts val="10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A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force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that stops</a:t>
                      </a:r>
                      <a:r>
                        <a:rPr lang="en-GB" sz="1200" spc="-20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you</a:t>
                      </a:r>
                      <a:r>
                        <a:rPr lang="en-GB" sz="1200" spc="-2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falling through</a:t>
                      </a:r>
                      <a:r>
                        <a:rPr lang="en-GB" sz="1200" spc="-5" dirty="0">
                          <a:effectLst/>
                        </a:rPr>
                        <a:t> </a:t>
                      </a:r>
                      <a:r>
                        <a:rPr lang="en-GB" sz="1200" dirty="0">
                          <a:effectLst/>
                        </a:rPr>
                        <a:t>the</a:t>
                      </a:r>
                      <a:r>
                        <a:rPr lang="en-GB" sz="1200" spc="-10" dirty="0">
                          <a:effectLst/>
                        </a:rPr>
                        <a:t> floor.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4971" marR="54971" marT="0" marB="0"/>
                </a:tc>
                <a:extLst>
                  <a:ext uri="{0D108BD9-81ED-4DB2-BD59-A6C34878D82A}">
                    <a16:rowId xmlns:a16="http://schemas.microsoft.com/office/drawing/2014/main" val="4205985248"/>
                  </a:ext>
                </a:extLst>
              </a:tr>
            </a:tbl>
          </a:graphicData>
        </a:graphic>
      </p:graphicFrame>
      <p:sp>
        <p:nvSpPr>
          <p:cNvPr id="6" name="Title 1">
            <a:extLst>
              <a:ext uri="{FF2B5EF4-FFF2-40B4-BE49-F238E27FC236}">
                <a16:creationId xmlns:a16="http://schemas.microsoft.com/office/drawing/2014/main" id="{24C22B1E-BFAB-988C-FA4D-AA59E52D5C2A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8.4 Motor sport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244DD7E-878A-AD28-28B5-F95EE6AFDBE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072" y="648381"/>
            <a:ext cx="6989001" cy="413216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8FBABD34-A6E9-68F7-B04C-0BF8B8E92AD7}"/>
              </a:ext>
            </a:extLst>
          </p:cNvPr>
          <p:cNvSpPr txBox="1"/>
          <p:nvPr/>
        </p:nvSpPr>
        <p:spPr>
          <a:xfrm>
            <a:off x="6272463" y="622994"/>
            <a:ext cx="75397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11. </a:t>
            </a:r>
          </a:p>
        </p:txBody>
      </p:sp>
    </p:spTree>
    <p:extLst>
      <p:ext uri="{BB962C8B-B14F-4D97-AF65-F5344CB8AC3E}">
        <p14:creationId xmlns:p14="http://schemas.microsoft.com/office/powerpoint/2010/main" val="24384262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0902CC8-9834-2AC1-FB8E-D7AE693A2036}"/>
              </a:ext>
            </a:extLst>
          </p:cNvPr>
          <p:cNvSpPr txBox="1"/>
          <p:nvPr/>
        </p:nvSpPr>
        <p:spPr>
          <a:xfrm>
            <a:off x="107681" y="344775"/>
            <a:ext cx="5783447" cy="152080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1. Speed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equation for speed?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are the correct units for speed, distance, and time?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does a speed-time graph show constant speed?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If a car travels 600 m in 30 s, what is its speed?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F114BB8-A99E-F43E-13DA-84F7D15BA348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8.4 Motor sport engineer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2A688F5-52B0-205D-4885-21DC374B9D98}"/>
              </a:ext>
            </a:extLst>
          </p:cNvPr>
          <p:cNvSpPr txBox="1"/>
          <p:nvPr/>
        </p:nvSpPr>
        <p:spPr>
          <a:xfrm>
            <a:off x="107681" y="1865576"/>
            <a:ext cx="5783447" cy="11801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2. Motion Graphs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does a flat line mean on a distance-time graph?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does a straight diagonal line show?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can you tell if an object is accelerating?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8FB9D1-B3D1-1BBE-6BE1-E86958D902EB}"/>
              </a:ext>
            </a:extLst>
          </p:cNvPr>
          <p:cNvSpPr txBox="1"/>
          <p:nvPr/>
        </p:nvSpPr>
        <p:spPr>
          <a:xfrm>
            <a:off x="107680" y="3068268"/>
            <a:ext cx="5783447" cy="11801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3. Resultant Force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a resultant force?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happens to an object if the resultant force is zero?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can unbalanced forces affect motion?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6BFDD34-DBD3-B222-3115-2AA7803DD3CE}"/>
              </a:ext>
            </a:extLst>
          </p:cNvPr>
          <p:cNvSpPr txBox="1"/>
          <p:nvPr/>
        </p:nvSpPr>
        <p:spPr>
          <a:xfrm>
            <a:off x="107679" y="4248463"/>
            <a:ext cx="5783447" cy="11801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4. Drag / Streamlining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drag?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does streamlining help a racing car?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Why is drag lower for smooth, narrow shapes?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67EE50-7774-51C8-AC8C-1CD18EB89282}"/>
              </a:ext>
            </a:extLst>
          </p:cNvPr>
          <p:cNvSpPr txBox="1"/>
          <p:nvPr/>
        </p:nvSpPr>
        <p:spPr>
          <a:xfrm>
            <a:off x="107680" y="5451155"/>
            <a:ext cx="5783446" cy="1186094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5. Mass and Weight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difference between mass and weight?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171450" indent="-1714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What is the equation for weight?</a:t>
            </a:r>
          </a:p>
          <a:p>
            <a:pPr marL="171450" indent="-17145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US" sz="1200" dirty="0"/>
              <a:t>Why does an astronaut's weight change on different planets?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E42AD04-2E81-37BF-E3FE-C864E35E7EC9}"/>
              </a:ext>
            </a:extLst>
          </p:cNvPr>
          <p:cNvSpPr txBox="1"/>
          <p:nvPr/>
        </p:nvSpPr>
        <p:spPr>
          <a:xfrm>
            <a:off x="6095999" y="467735"/>
            <a:ext cx="5529973" cy="118019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6. Turning Forces (Moments)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equation for calculating moment?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unit for moment?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How does increasing the distance from the pivot affect the moment?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AF9FB186-BB23-1864-5A20-5D61542CC251}"/>
              </a:ext>
            </a:extLst>
          </p:cNvPr>
          <p:cNvSpPr txBox="1"/>
          <p:nvPr/>
        </p:nvSpPr>
        <p:spPr>
          <a:xfrm>
            <a:off x="6093498" y="1784757"/>
            <a:ext cx="5532474" cy="118019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7. Gravity vs Mass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stays the same: mass or weight?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What is the gravitational field strength on Earth?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If gravity changes, what happens to your weight?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81A90B9-1159-B782-DECD-E1D69B80821E}"/>
              </a:ext>
            </a:extLst>
          </p:cNvPr>
          <p:cNvSpPr txBox="1"/>
          <p:nvPr/>
        </p:nvSpPr>
        <p:spPr>
          <a:xfrm>
            <a:off x="6095999" y="3101779"/>
            <a:ext cx="5529973" cy="1180195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8. Speed Calculations – Recap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Rearrange the speed equation to calculate distance.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Rearrange the speed equation to calculate time.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A cyclist moves at 5 m/s for 300 s. How far do they travel?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6E52B7-6D3E-A417-0425-0C5F42AEA6C4}"/>
              </a:ext>
            </a:extLst>
          </p:cNvPr>
          <p:cNvSpPr txBox="1"/>
          <p:nvPr/>
        </p:nvSpPr>
        <p:spPr>
          <a:xfrm>
            <a:off x="6093498" y="4418801"/>
            <a:ext cx="5477507" cy="118019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15000"/>
              </a:lnSpc>
              <a:spcBef>
                <a:spcPts val="1000"/>
              </a:spcBef>
              <a:buNone/>
            </a:pPr>
            <a:r>
              <a:rPr lang="en-US" sz="1200" b="1" dirty="0">
                <a:solidFill>
                  <a:srgbClr val="4F81BD"/>
                </a:solidFill>
                <a:effectLst/>
                <a:latin typeface="Calibri" panose="020F0502020204030204" pitchFamily="34" charset="0"/>
                <a:ea typeface="MS Gothic" panose="020B0609070205080204" pitchFamily="49" charset="-128"/>
                <a:cs typeface="Times New Roman" panose="02020603050405020304" pitchFamily="18" charset="0"/>
              </a:rPr>
              <a:t>9. Common Misconceptions</a:t>
            </a:r>
            <a:endParaRPr lang="en-GB" sz="1200" b="1" dirty="0">
              <a:solidFill>
                <a:srgbClr val="4F81BD"/>
              </a:solidFill>
              <a:effectLst/>
              <a:latin typeface="Calibri" panose="020F0502020204030204" pitchFamily="34" charset="0"/>
              <a:ea typeface="MS Gothic" panose="020B06090702050802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Is mass the same as weight? Why or why not?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Does a heavier object always apply a bigger force?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1200" dirty="0">
                <a:effectLst/>
                <a:latin typeface="Cambria" panose="02040503050406030204" pitchFamily="18" charset="0"/>
                <a:ea typeface="MS Mincho" panose="02020609040205080304" pitchFamily="49" charset="-128"/>
                <a:cs typeface="Times New Roman" panose="02020603050405020304" pitchFamily="18" charset="0"/>
              </a:rPr>
              <a:t>- Does more mass always mean more motion?</a:t>
            </a:r>
            <a:endParaRPr lang="en-GB" sz="1200" dirty="0">
              <a:effectLst/>
              <a:latin typeface="Cambria" panose="02040503050406030204" pitchFamily="18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5943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1017</Words>
  <Application>Microsoft Office PowerPoint</Application>
  <PresentationFormat>Widescreen</PresentationFormat>
  <Paragraphs>129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Century Gothic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2025-06-28T16:35:49Z</dcterms:created>
  <dcterms:modified xsi:type="dcterms:W3CDTF">2025-06-28T18:18:00Z</dcterms:modified>
</cp:coreProperties>
</file>