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33B25E-D2D2-4816-B5BA-3BF25C8A7640}" v="37" dt="2026-01-04T15:40:52.4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500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4E03080E-FEFF-40AA-A4E9-16CA409D2584}"/>
    <pc:docChg chg="custSel addSld modSld">
      <pc:chgData name="Ms G McCormick" userId="b14d37be-9fbc-40a8-9e20-d0b1ef8dc4a1" providerId="ADAL" clId="{4E03080E-FEFF-40AA-A4E9-16CA409D2584}" dt="2026-01-04T15:44:31.705" v="115" actId="1076"/>
      <pc:docMkLst>
        <pc:docMk/>
      </pc:docMkLst>
      <pc:sldChg chg="addSp modSp mod">
        <pc:chgData name="Ms G McCormick" userId="b14d37be-9fbc-40a8-9e20-d0b1ef8dc4a1" providerId="ADAL" clId="{4E03080E-FEFF-40AA-A4E9-16CA409D2584}" dt="2026-01-04T15:41:59.019" v="106" actId="20577"/>
        <pc:sldMkLst>
          <pc:docMk/>
          <pc:sldMk cId="1093633523" sldId="256"/>
        </pc:sldMkLst>
        <pc:spChg chg="mod">
          <ac:chgData name="Ms G McCormick" userId="b14d37be-9fbc-40a8-9e20-d0b1ef8dc4a1" providerId="ADAL" clId="{4E03080E-FEFF-40AA-A4E9-16CA409D2584}" dt="2026-01-04T15:41:59.019" v="106" actId="20577"/>
          <ac:spMkLst>
            <pc:docMk/>
            <pc:sldMk cId="1093633523" sldId="256"/>
            <ac:spMk id="6" creationId="{9228E660-358C-B8D4-0C74-6EEBB00C97F3}"/>
          </ac:spMkLst>
        </pc:spChg>
        <pc:spChg chg="mod">
          <ac:chgData name="Ms G McCormick" userId="b14d37be-9fbc-40a8-9e20-d0b1ef8dc4a1" providerId="ADAL" clId="{4E03080E-FEFF-40AA-A4E9-16CA409D2584}" dt="2026-01-04T15:30:56.553" v="23" actId="1076"/>
          <ac:spMkLst>
            <pc:docMk/>
            <pc:sldMk cId="1093633523" sldId="256"/>
            <ac:spMk id="8" creationId="{6DE2EB13-BF83-C1FF-DF89-EC4DD80AE9BD}"/>
          </ac:spMkLst>
        </pc:spChg>
        <pc:spChg chg="mod">
          <ac:chgData name="Ms G McCormick" userId="b14d37be-9fbc-40a8-9e20-d0b1ef8dc4a1" providerId="ADAL" clId="{4E03080E-FEFF-40AA-A4E9-16CA409D2584}" dt="2026-01-04T15:31:44.346" v="36" actId="1076"/>
          <ac:spMkLst>
            <pc:docMk/>
            <pc:sldMk cId="1093633523" sldId="256"/>
            <ac:spMk id="10" creationId="{73D06924-B85C-BC91-9DC3-570B8E30D991}"/>
          </ac:spMkLst>
        </pc:spChg>
        <pc:spChg chg="add mod">
          <ac:chgData name="Ms G McCormick" userId="b14d37be-9fbc-40a8-9e20-d0b1ef8dc4a1" providerId="ADAL" clId="{4E03080E-FEFF-40AA-A4E9-16CA409D2584}" dt="2026-01-04T15:31:55.002" v="39" actId="1076"/>
          <ac:spMkLst>
            <pc:docMk/>
            <pc:sldMk cId="1093633523" sldId="256"/>
            <ac:spMk id="16" creationId="{981E5029-3204-4C8E-317E-3EC651CA793F}"/>
          </ac:spMkLst>
        </pc:spChg>
        <pc:picChg chg="mod">
          <ac:chgData name="Ms G McCormick" userId="b14d37be-9fbc-40a8-9e20-d0b1ef8dc4a1" providerId="ADAL" clId="{4E03080E-FEFF-40AA-A4E9-16CA409D2584}" dt="2026-01-04T15:31:58.389" v="40" actId="1076"/>
          <ac:picMkLst>
            <pc:docMk/>
            <pc:sldMk cId="1093633523" sldId="256"/>
            <ac:picMk id="14" creationId="{B6C0D584-9269-1965-F9C5-6D561D5363BD}"/>
          </ac:picMkLst>
        </pc:picChg>
        <pc:picChg chg="mod">
          <ac:chgData name="Ms G McCormick" userId="b14d37be-9fbc-40a8-9e20-d0b1ef8dc4a1" providerId="ADAL" clId="{4E03080E-FEFF-40AA-A4E9-16CA409D2584}" dt="2026-01-04T15:31:51.694" v="38" actId="14100"/>
          <ac:picMkLst>
            <pc:docMk/>
            <pc:sldMk cId="1093633523" sldId="256"/>
            <ac:picMk id="4100" creationId="{1898A927-A814-3457-1522-F1D79756EA9A}"/>
          </ac:picMkLst>
        </pc:picChg>
      </pc:sldChg>
      <pc:sldChg chg="addSp delSp modSp mod">
        <pc:chgData name="Ms G McCormick" userId="b14d37be-9fbc-40a8-9e20-d0b1ef8dc4a1" providerId="ADAL" clId="{4E03080E-FEFF-40AA-A4E9-16CA409D2584}" dt="2026-01-04T15:41:16.434" v="105" actId="20577"/>
        <pc:sldMkLst>
          <pc:docMk/>
          <pc:sldMk cId="3114959833" sldId="257"/>
        </pc:sldMkLst>
        <pc:spChg chg="mod">
          <ac:chgData name="Ms G McCormick" userId="b14d37be-9fbc-40a8-9e20-d0b1ef8dc4a1" providerId="ADAL" clId="{4E03080E-FEFF-40AA-A4E9-16CA409D2584}" dt="2026-01-04T15:41:16.434" v="105" actId="20577"/>
          <ac:spMkLst>
            <pc:docMk/>
            <pc:sldMk cId="3114959833" sldId="257"/>
            <ac:spMk id="6" creationId="{DB9982C3-72CF-DC85-805E-D2505E29AE9C}"/>
          </ac:spMkLst>
        </pc:spChg>
        <pc:spChg chg="add mod">
          <ac:chgData name="Ms G McCormick" userId="b14d37be-9fbc-40a8-9e20-d0b1ef8dc4a1" providerId="ADAL" clId="{4E03080E-FEFF-40AA-A4E9-16CA409D2584}" dt="2026-01-04T15:33:21.167" v="44" actId="1076"/>
          <ac:spMkLst>
            <pc:docMk/>
            <pc:sldMk cId="3114959833" sldId="257"/>
            <ac:spMk id="13" creationId="{E0308F1C-452D-8B4A-CB51-B5078BFAD450}"/>
          </ac:spMkLst>
        </pc:spChg>
        <pc:spChg chg="add del mod">
          <ac:chgData name="Ms G McCormick" userId="b14d37be-9fbc-40a8-9e20-d0b1ef8dc4a1" providerId="ADAL" clId="{4E03080E-FEFF-40AA-A4E9-16CA409D2584}" dt="2026-01-04T15:33:29.758" v="46" actId="478"/>
          <ac:spMkLst>
            <pc:docMk/>
            <pc:sldMk cId="3114959833" sldId="257"/>
            <ac:spMk id="14" creationId="{F9E7791A-44D2-C073-7783-546E25F753D8}"/>
          </ac:spMkLst>
        </pc:spChg>
      </pc:sldChg>
      <pc:sldChg chg="addSp delSp modSp mod">
        <pc:chgData name="Ms G McCormick" userId="b14d37be-9fbc-40a8-9e20-d0b1ef8dc4a1" providerId="ADAL" clId="{4E03080E-FEFF-40AA-A4E9-16CA409D2584}" dt="2026-01-04T15:41:09.996" v="104" actId="20577"/>
        <pc:sldMkLst>
          <pc:docMk/>
          <pc:sldMk cId="2280703273" sldId="258"/>
        </pc:sldMkLst>
        <pc:spChg chg="mod">
          <ac:chgData name="Ms G McCormick" userId="b14d37be-9fbc-40a8-9e20-d0b1ef8dc4a1" providerId="ADAL" clId="{4E03080E-FEFF-40AA-A4E9-16CA409D2584}" dt="2026-01-04T15:33:47.128" v="49" actId="1076"/>
          <ac:spMkLst>
            <pc:docMk/>
            <pc:sldMk cId="2280703273" sldId="258"/>
            <ac:spMk id="4" creationId="{BDDD5281-501D-5F86-5024-0AE876F008F2}"/>
          </ac:spMkLst>
        </pc:spChg>
        <pc:spChg chg="mod">
          <ac:chgData name="Ms G McCormick" userId="b14d37be-9fbc-40a8-9e20-d0b1ef8dc4a1" providerId="ADAL" clId="{4E03080E-FEFF-40AA-A4E9-16CA409D2584}" dt="2026-01-04T15:41:09.996" v="104" actId="20577"/>
          <ac:spMkLst>
            <pc:docMk/>
            <pc:sldMk cId="2280703273" sldId="258"/>
            <ac:spMk id="6" creationId="{4E6DD33E-DB5D-9674-18DB-71947A60DDB9}"/>
          </ac:spMkLst>
        </pc:spChg>
        <pc:spChg chg="mod">
          <ac:chgData name="Ms G McCormick" userId="b14d37be-9fbc-40a8-9e20-d0b1ef8dc4a1" providerId="ADAL" clId="{4E03080E-FEFF-40AA-A4E9-16CA409D2584}" dt="2026-01-04T15:33:41.877" v="47" actId="1076"/>
          <ac:spMkLst>
            <pc:docMk/>
            <pc:sldMk cId="2280703273" sldId="258"/>
            <ac:spMk id="9" creationId="{FBB5DC9D-8DB9-9934-7014-2E9D572F19A6}"/>
          </ac:spMkLst>
        </pc:spChg>
        <pc:spChg chg="add mod">
          <ac:chgData name="Ms G McCormick" userId="b14d37be-9fbc-40a8-9e20-d0b1ef8dc4a1" providerId="ADAL" clId="{4E03080E-FEFF-40AA-A4E9-16CA409D2584}" dt="2026-01-04T15:35:39.264" v="75" actId="20577"/>
          <ac:spMkLst>
            <pc:docMk/>
            <pc:sldMk cId="2280703273" sldId="258"/>
            <ac:spMk id="12" creationId="{AB6F8CD5-C63F-C754-245C-9DBDF12E8E20}"/>
          </ac:spMkLst>
        </pc:spChg>
        <pc:spChg chg="add">
          <ac:chgData name="Ms G McCormick" userId="b14d37be-9fbc-40a8-9e20-d0b1ef8dc4a1" providerId="ADAL" clId="{4E03080E-FEFF-40AA-A4E9-16CA409D2584}" dt="2026-01-04T15:34:49.217" v="57"/>
          <ac:spMkLst>
            <pc:docMk/>
            <pc:sldMk cId="2280703273" sldId="258"/>
            <ac:spMk id="13" creationId="{E430A842-DA38-7433-00A9-5848B914013B}"/>
          </ac:spMkLst>
        </pc:spChg>
        <pc:spChg chg="add mod">
          <ac:chgData name="Ms G McCormick" userId="b14d37be-9fbc-40a8-9e20-d0b1ef8dc4a1" providerId="ADAL" clId="{4E03080E-FEFF-40AA-A4E9-16CA409D2584}" dt="2026-01-04T15:35:07.123" v="59"/>
          <ac:spMkLst>
            <pc:docMk/>
            <pc:sldMk cId="2280703273" sldId="258"/>
            <ac:spMk id="14" creationId="{1DD7F543-30AA-5EB7-4220-BFE012B53534}"/>
          </ac:spMkLst>
        </pc:spChg>
        <pc:spChg chg="add del mod">
          <ac:chgData name="Ms G McCormick" userId="b14d37be-9fbc-40a8-9e20-d0b1ef8dc4a1" providerId="ADAL" clId="{4E03080E-FEFF-40AA-A4E9-16CA409D2584}" dt="2026-01-04T15:35:41.027" v="77"/>
          <ac:spMkLst>
            <pc:docMk/>
            <pc:sldMk cId="2280703273" sldId="258"/>
            <ac:spMk id="15" creationId="{B58CEB15-0818-6236-2362-0E250679B6C9}"/>
          </ac:spMkLst>
        </pc:spChg>
        <pc:picChg chg="mod">
          <ac:chgData name="Ms G McCormick" userId="b14d37be-9fbc-40a8-9e20-d0b1ef8dc4a1" providerId="ADAL" clId="{4E03080E-FEFF-40AA-A4E9-16CA409D2584}" dt="2026-01-04T15:33:50.345" v="50" actId="1076"/>
          <ac:picMkLst>
            <pc:docMk/>
            <pc:sldMk cId="2280703273" sldId="258"/>
            <ac:picMk id="11" creationId="{04D44D12-4266-306A-C898-761FD3A77766}"/>
          </ac:picMkLst>
        </pc:picChg>
        <pc:picChg chg="mod">
          <ac:chgData name="Ms G McCormick" userId="b14d37be-9fbc-40a8-9e20-d0b1ef8dc4a1" providerId="ADAL" clId="{4E03080E-FEFF-40AA-A4E9-16CA409D2584}" dt="2026-01-04T15:34:09.150" v="56" actId="1076"/>
          <ac:picMkLst>
            <pc:docMk/>
            <pc:sldMk cId="2280703273" sldId="258"/>
            <ac:picMk id="2050" creationId="{12B618FA-4A9B-E21A-C033-43C68EB67E86}"/>
          </ac:picMkLst>
        </pc:picChg>
      </pc:sldChg>
      <pc:sldChg chg="addSp modSp mod">
        <pc:chgData name="Ms G McCormick" userId="b14d37be-9fbc-40a8-9e20-d0b1ef8dc4a1" providerId="ADAL" clId="{4E03080E-FEFF-40AA-A4E9-16CA409D2584}" dt="2026-01-04T15:41:03.242" v="103" actId="20577"/>
        <pc:sldMkLst>
          <pc:docMk/>
          <pc:sldMk cId="3756686458" sldId="259"/>
        </pc:sldMkLst>
        <pc:spChg chg="add mod">
          <ac:chgData name="Ms G McCormick" userId="b14d37be-9fbc-40a8-9e20-d0b1ef8dc4a1" providerId="ADAL" clId="{4E03080E-FEFF-40AA-A4E9-16CA409D2584}" dt="2026-01-04T15:39:01.530" v="87" actId="20577"/>
          <ac:spMkLst>
            <pc:docMk/>
            <pc:sldMk cId="3756686458" sldId="259"/>
            <ac:spMk id="2" creationId="{77D6B7DB-347C-B3CE-65BF-AFD73377EAB9}"/>
          </ac:spMkLst>
        </pc:spChg>
        <pc:spChg chg="add mod">
          <ac:chgData name="Ms G McCormick" userId="b14d37be-9fbc-40a8-9e20-d0b1ef8dc4a1" providerId="ADAL" clId="{4E03080E-FEFF-40AA-A4E9-16CA409D2584}" dt="2026-01-04T15:38:53" v="84" actId="21"/>
          <ac:spMkLst>
            <pc:docMk/>
            <pc:sldMk cId="3756686458" sldId="259"/>
            <ac:spMk id="3" creationId="{993993B3-81E9-A79E-9F54-BFE5393B0B89}"/>
          </ac:spMkLst>
        </pc:spChg>
        <pc:spChg chg="mod">
          <ac:chgData name="Ms G McCormick" userId="b14d37be-9fbc-40a8-9e20-d0b1ef8dc4a1" providerId="ADAL" clId="{4E03080E-FEFF-40AA-A4E9-16CA409D2584}" dt="2026-01-04T15:41:03.242" v="103" actId="20577"/>
          <ac:spMkLst>
            <pc:docMk/>
            <pc:sldMk cId="3756686458" sldId="259"/>
            <ac:spMk id="6" creationId="{3C57A9AA-116B-2270-87C6-088B14D2B159}"/>
          </ac:spMkLst>
        </pc:spChg>
        <pc:spChg chg="mod">
          <ac:chgData name="Ms G McCormick" userId="b14d37be-9fbc-40a8-9e20-d0b1ef8dc4a1" providerId="ADAL" clId="{4E03080E-FEFF-40AA-A4E9-16CA409D2584}" dt="2026-01-04T15:28:44.317" v="7" actId="5793"/>
          <ac:spMkLst>
            <pc:docMk/>
            <pc:sldMk cId="3756686458" sldId="259"/>
            <ac:spMk id="9" creationId="{E420DBE5-C789-2136-C855-B3E0EA99EE3E}"/>
          </ac:spMkLst>
        </pc:spChg>
        <pc:picChg chg="add mod">
          <ac:chgData name="Ms G McCormick" userId="b14d37be-9fbc-40a8-9e20-d0b1ef8dc4a1" providerId="ADAL" clId="{4E03080E-FEFF-40AA-A4E9-16CA409D2584}" dt="2026-01-04T15:27:37.084" v="4" actId="1076"/>
          <ac:picMkLst>
            <pc:docMk/>
            <pc:sldMk cId="3756686458" sldId="259"/>
            <ac:picMk id="1026" creationId="{36055346-A9BE-7138-A132-DC40398486D3}"/>
          </ac:picMkLst>
        </pc:picChg>
        <pc:picChg chg="add mod">
          <ac:chgData name="Ms G McCormick" userId="b14d37be-9fbc-40a8-9e20-d0b1ef8dc4a1" providerId="ADAL" clId="{4E03080E-FEFF-40AA-A4E9-16CA409D2584}" dt="2026-01-04T15:37:15.943" v="78" actId="1076"/>
          <ac:picMkLst>
            <pc:docMk/>
            <pc:sldMk cId="3756686458" sldId="259"/>
            <ac:picMk id="1028" creationId="{60D6C231-A0E6-95CC-45C8-2EECDE1AD757}"/>
          </ac:picMkLst>
        </pc:picChg>
      </pc:sldChg>
      <pc:sldChg chg="addSp delSp modSp new mod">
        <pc:chgData name="Ms G McCormick" userId="b14d37be-9fbc-40a8-9e20-d0b1ef8dc4a1" providerId="ADAL" clId="{4E03080E-FEFF-40AA-A4E9-16CA409D2584}" dt="2026-01-04T15:44:31.705" v="115" actId="1076"/>
        <pc:sldMkLst>
          <pc:docMk/>
          <pc:sldMk cId="2411191707" sldId="260"/>
        </pc:sldMkLst>
        <pc:spChg chg="del">
          <ac:chgData name="Ms G McCormick" userId="b14d37be-9fbc-40a8-9e20-d0b1ef8dc4a1" providerId="ADAL" clId="{4E03080E-FEFF-40AA-A4E9-16CA409D2584}" dt="2026-01-04T15:40:03.208" v="89" actId="478"/>
          <ac:spMkLst>
            <pc:docMk/>
            <pc:sldMk cId="2411191707" sldId="260"/>
            <ac:spMk id="2" creationId="{A8026BE5-30E1-D64B-450D-74CF927F11F1}"/>
          </ac:spMkLst>
        </pc:spChg>
        <pc:spChg chg="del">
          <ac:chgData name="Ms G McCormick" userId="b14d37be-9fbc-40a8-9e20-d0b1ef8dc4a1" providerId="ADAL" clId="{4E03080E-FEFF-40AA-A4E9-16CA409D2584}" dt="2026-01-04T15:40:03.208" v="89" actId="478"/>
          <ac:spMkLst>
            <pc:docMk/>
            <pc:sldMk cId="2411191707" sldId="260"/>
            <ac:spMk id="3" creationId="{43449748-8A0B-1E68-A324-0008AACA405A}"/>
          </ac:spMkLst>
        </pc:spChg>
        <pc:spChg chg="add mod">
          <ac:chgData name="Ms G McCormick" userId="b14d37be-9fbc-40a8-9e20-d0b1ef8dc4a1" providerId="ADAL" clId="{4E03080E-FEFF-40AA-A4E9-16CA409D2584}" dt="2026-01-04T15:44:31.705" v="115" actId="1076"/>
          <ac:spMkLst>
            <pc:docMk/>
            <pc:sldMk cId="2411191707" sldId="260"/>
            <ac:spMk id="4" creationId="{7E2FB18F-2719-16FF-A243-0690CA3C01D0}"/>
          </ac:spMkLst>
        </pc:spChg>
        <pc:spChg chg="add mod">
          <ac:chgData name="Ms G McCormick" userId="b14d37be-9fbc-40a8-9e20-d0b1ef8dc4a1" providerId="ADAL" clId="{4E03080E-FEFF-40AA-A4E9-16CA409D2584}" dt="2026-01-04T15:40:47.390" v="100" actId="20577"/>
          <ac:spMkLst>
            <pc:docMk/>
            <pc:sldMk cId="2411191707" sldId="260"/>
            <ac:spMk id="5" creationId="{FC782AB5-ADFC-2150-94E7-D2E146EF8D37}"/>
          </ac:spMkLst>
        </pc:spChg>
        <pc:spChg chg="add mod">
          <ac:chgData name="Ms G McCormick" userId="b14d37be-9fbc-40a8-9e20-d0b1ef8dc4a1" providerId="ADAL" clId="{4E03080E-FEFF-40AA-A4E9-16CA409D2584}" dt="2026-01-04T15:44:28.905" v="114" actId="1076"/>
          <ac:spMkLst>
            <pc:docMk/>
            <pc:sldMk cId="2411191707" sldId="260"/>
            <ac:spMk id="7" creationId="{A72895B3-A0B2-AFB7-0F31-48484FF55F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B9AF6-EC65-AC93-323F-0EE2BC7B6B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100742-4BB6-0D2C-489C-5C7625E6AB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7830F-0124-24B7-1948-531CF224D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E93A1-0567-0D81-A0BF-76B213DA1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ABC2D-F715-3143-A024-7AB3D03B0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83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38123-60B6-7C43-B867-0CF282479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4A81D-B96F-6FE3-C9AA-813683B67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2CDA2-9B13-BCA0-E060-98DB87CE5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1D0DB-0A59-EBFA-0F0B-9EA6903E1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A02197-FCC3-D5B3-70D8-DFD2DB84D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63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8072D-9DF4-D6DB-531D-A4FF59A23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740EC-5116-47AE-9BCF-AF055DAEC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6AC65-66AD-7344-A498-92FDC5031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6C5C6-3DA1-0A26-B9BD-696277E10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6F12F-D02E-517F-59C2-27D4737C1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158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60159-880A-A3DB-04B5-95F9840E6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DFB63-112D-E0E6-4FEE-2309C07242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8AA362-8A74-170B-ACCE-93099C93E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56F35-0B1D-04B6-3217-2634DB99C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85B5B-8027-FE27-0C3C-FF849BA42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64CCEE-8B31-B39D-4AF9-F23252CD4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885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7FF2D-0BCE-33F4-8417-4C8C3E65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56B7B0-9CA5-23A1-4198-A848E4DA2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C7E6BF-E6DE-724E-649D-EC0A38B22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446AA8-5ADA-6770-B383-6ABC031BC4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68450A-5A20-7D75-FE71-40DAAB8972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0C99CB-41A1-04D6-4246-64712323A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71FAF0-BEC2-EE82-B4A5-3DD2233F0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66AA2B-C6BB-96D3-8C56-3ACA606A2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5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08E25-B557-9C1A-8CEC-3100BB80B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7BA2CD-863F-6066-AC68-CEF4BEDB2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511C35-DF3B-1779-443D-0FB3F6069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D97BAE-EC97-304B-4F88-3FBD7AEDA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49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15CF41-F13A-5992-2391-62F05839C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064B0C-5A40-ED52-328D-12F02457D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72D3D-8D68-176E-2A17-8F46E3A3C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188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92E1F-1A64-547C-81F1-DA09B82CD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BD2FF-608C-D90E-E200-E3A968BC4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F7589C-B2D5-DA87-3899-528017E03C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CD033-4DDE-E3D1-732F-B8D32595A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4986E-F197-4D86-1B0E-BEECCDECE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69DA45-0B0B-0E2D-A70F-53ADD3511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98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0E816-1824-AD31-A356-CAD9F07B9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A59426-5304-4EB7-D7D1-701080AEE3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E2D272-7918-1BF8-B557-7C849346C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2B947-B57E-7980-66A9-6784F4791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B0EB12-ADD3-3EDF-3D64-55C09E1D2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B0F079-6C4A-6B0D-B133-CDBAE6DD3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724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8C9A5-B331-C81A-78CA-036ED09D0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F1B46F-78A2-CB76-A51B-DB06D78EA7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3FBC5-BA34-4BDC-48B8-A678941A2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1F424-A246-3700-1FC9-6B3CA8484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70A33-9838-F210-D005-C1E58FF97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812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620F81-CBD2-B202-88BB-2817B1B7A0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78BDE5-DAF0-2631-2A2C-6DDF3D7B8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2BEEF8-B2CF-C989-B462-ADF263516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8C2BE-51EF-F09B-A8FE-68B51CDB0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390795-910C-F5A8-4148-646DE404E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6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E857CE-8581-7274-E348-AF03CCA31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8732E9-238B-18A7-C4E5-98A00EE5F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04959-E2E6-A128-2E6D-D321CC4685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EB676-071E-4C0C-9BBF-8D92A50534D1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44F5F-AA21-DFEC-9D5C-35B33FD4C0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9C3FE-6283-8E93-A908-7A755A932E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B27C61-1655-4982-9CB7-8FB0A8F24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679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228E660-358C-B8D4-0C74-6EEBB00C97F3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7.7 Forces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E2EB13-BF83-C1FF-DF89-EC4DD80AE9BD}"/>
              </a:ext>
            </a:extLst>
          </p:cNvPr>
          <p:cNvSpPr txBox="1"/>
          <p:nvPr/>
        </p:nvSpPr>
        <p:spPr>
          <a:xfrm>
            <a:off x="6095999" y="495309"/>
            <a:ext cx="5897479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Contact and Non-contact Forces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</a:t>
            </a:r>
            <a:r>
              <a:rPr lang="en-GB" b="1" dirty="0"/>
              <a:t>force</a:t>
            </a:r>
            <a:r>
              <a:rPr lang="en-GB" dirty="0"/>
              <a:t> is a push or a pull.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Forces can </a:t>
            </a:r>
            <a:r>
              <a:rPr lang="en-GB" b="1" dirty="0"/>
              <a:t>change speed, direction, shape, or start/stop motion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Contact forces</a:t>
            </a:r>
            <a:r>
              <a:rPr lang="en-GB" dirty="0"/>
              <a:t> require touching (e.g. friction, air resistance).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Non-contact forces</a:t>
            </a:r>
            <a:r>
              <a:rPr lang="en-GB" dirty="0"/>
              <a:t> act at a distance (e.g. gravity, magnetism).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Objects often have </a:t>
            </a:r>
            <a:r>
              <a:rPr lang="en-GB" b="1" dirty="0"/>
              <a:t>more than one force</a:t>
            </a:r>
            <a:r>
              <a:rPr lang="en-GB" dirty="0"/>
              <a:t> acting on them.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D06924-B85C-BC91-9DC3-570B8E30D991}"/>
              </a:ext>
            </a:extLst>
          </p:cNvPr>
          <p:cNvSpPr txBox="1"/>
          <p:nvPr/>
        </p:nvSpPr>
        <p:spPr>
          <a:xfrm>
            <a:off x="6095999" y="3231166"/>
            <a:ext cx="5897479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2. Describing Forces (Force Diagrams)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Forces are shown using </a:t>
            </a:r>
            <a:r>
              <a:rPr lang="en-GB" b="1" dirty="0"/>
              <a:t>arrows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Arrow </a:t>
            </a:r>
            <a:r>
              <a:rPr lang="en-GB" b="1" dirty="0"/>
              <a:t>direction</a:t>
            </a:r>
            <a:r>
              <a:rPr lang="en-GB" dirty="0"/>
              <a:t> shows direction of force.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Arrow </a:t>
            </a:r>
            <a:r>
              <a:rPr lang="en-GB" b="1" dirty="0"/>
              <a:t>length</a:t>
            </a:r>
            <a:r>
              <a:rPr lang="en-GB" dirty="0"/>
              <a:t> shows size (magnitude) of force.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Arrows start </a:t>
            </a:r>
            <a:r>
              <a:rPr lang="en-GB" b="1" dirty="0"/>
              <a:t>on the object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Forces always act in </a:t>
            </a:r>
            <a:r>
              <a:rPr lang="en-GB" b="1" dirty="0"/>
              <a:t>pairs</a:t>
            </a:r>
            <a:r>
              <a:rPr lang="en-GB" dirty="0"/>
              <a:t> (action–reaction).</a:t>
            </a:r>
          </a:p>
        </p:txBody>
      </p:sp>
      <p:pic>
        <p:nvPicPr>
          <p:cNvPr id="4100" name="Picture 4" descr="What Is Force Motion Examples Types Of Forces Diagrams">
            <a:extLst>
              <a:ext uri="{FF2B5EF4-FFF2-40B4-BE49-F238E27FC236}">
                <a16:creationId xmlns:a16="http://schemas.microsoft.com/office/drawing/2014/main" id="{1898A927-A814-3457-1522-F1D79756E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983"/>
            <a:ext cx="5325979" cy="511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C0D584-9269-1965-F9C5-6D561D536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687" y="5292116"/>
            <a:ext cx="2265791" cy="120033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1E5029-3204-4C8E-317E-3EC651CA793F}"/>
              </a:ext>
            </a:extLst>
          </p:cNvPr>
          <p:cNvSpPr txBox="1"/>
          <p:nvPr/>
        </p:nvSpPr>
        <p:spPr>
          <a:xfrm>
            <a:off x="73332" y="5536957"/>
            <a:ext cx="9590186" cy="120032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🔴 Common Misconceptions – Forces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Forces are only pushes</a:t>
            </a:r>
            <a:r>
              <a:rPr lang="en-GB" dirty="0"/>
              <a:t> – pupils may forget that forces can also be pulls.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Objects need a force to keep moving</a:t>
            </a:r>
            <a:r>
              <a:rPr lang="en-GB" dirty="0"/>
              <a:t> – pupils often think motion always needs a force.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Non-contact forces need touching</a:t>
            </a:r>
            <a:r>
              <a:rPr lang="en-GB" dirty="0"/>
              <a:t> – pupils may think gravity or magnetism require contact.</a:t>
            </a:r>
          </a:p>
        </p:txBody>
      </p:sp>
    </p:spTree>
    <p:extLst>
      <p:ext uri="{BB962C8B-B14F-4D97-AF65-F5344CB8AC3E}">
        <p14:creationId xmlns:p14="http://schemas.microsoft.com/office/powerpoint/2010/main" val="1093633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EF15A-903F-B177-DB9D-BCA4891AF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B9982C3-72CF-DC85-805E-D2505E29AE9C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7.7 Forces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1750E9-83B9-80CB-F5B8-E92A3B53E407}"/>
              </a:ext>
            </a:extLst>
          </p:cNvPr>
          <p:cNvSpPr txBox="1"/>
          <p:nvPr/>
        </p:nvSpPr>
        <p:spPr>
          <a:xfrm>
            <a:off x="6313571" y="367150"/>
            <a:ext cx="550244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4. Friction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Friction</a:t>
            </a:r>
            <a:r>
              <a:rPr lang="en-GB" dirty="0"/>
              <a:t> is a force that opposes motion.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Acts between surfaces that are touching.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Friction </a:t>
            </a:r>
            <a:r>
              <a:rPr lang="en-GB" b="1" dirty="0"/>
              <a:t>slows objects down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Rough surfaces create </a:t>
            </a:r>
            <a:r>
              <a:rPr lang="en-GB" b="1" dirty="0"/>
              <a:t>more friction</a:t>
            </a:r>
            <a:r>
              <a:rPr lang="en-GB" dirty="0"/>
              <a:t> than smooth surfaces.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Friction can be useful (e.g. walking, braking).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52D2DF-46C1-D0A3-BB4E-E29BB9FAB87C}"/>
              </a:ext>
            </a:extLst>
          </p:cNvPr>
          <p:cNvSpPr txBox="1"/>
          <p:nvPr/>
        </p:nvSpPr>
        <p:spPr>
          <a:xfrm>
            <a:off x="294403" y="397261"/>
            <a:ext cx="499912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3. Resultant Forces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Resultant force</a:t>
            </a:r>
            <a:r>
              <a:rPr lang="en-GB" dirty="0"/>
              <a:t> is the overall force on an object.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Balanced forces</a:t>
            </a:r>
            <a:r>
              <a:rPr lang="en-GB" dirty="0"/>
              <a:t> → no change in motion.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Unbalanced forces</a:t>
            </a:r>
            <a:r>
              <a:rPr lang="en-GB" dirty="0"/>
              <a:t> → speed or direction changes.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Resultant force can be found by </a:t>
            </a:r>
            <a:r>
              <a:rPr lang="en-GB" b="1" dirty="0"/>
              <a:t>adding or subtracting forces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If resultant force = 0 N, forces are balanced.</a:t>
            </a:r>
          </a:p>
        </p:txBody>
      </p:sp>
      <p:pic>
        <p:nvPicPr>
          <p:cNvPr id="11" name="Picture 10" descr="A diagram of a rectangular object&#10;&#10;AI-generated content may be incorrect.">
            <a:extLst>
              <a:ext uri="{FF2B5EF4-FFF2-40B4-BE49-F238E27FC236}">
                <a16:creationId xmlns:a16="http://schemas.microsoft.com/office/drawing/2014/main" id="{394C24B8-4ED5-147A-38FB-A4F8250E4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9634" y="2742487"/>
            <a:ext cx="2977670" cy="1782809"/>
          </a:xfrm>
          <a:prstGeom prst="rect">
            <a:avLst/>
          </a:prstGeom>
        </p:spPr>
      </p:pic>
      <p:pic>
        <p:nvPicPr>
          <p:cNvPr id="12" name="Picture 11" descr="A close-up of a blue background&#10;&#10;AI-generated content may be incorrect.">
            <a:extLst>
              <a:ext uri="{FF2B5EF4-FFF2-40B4-BE49-F238E27FC236}">
                <a16:creationId xmlns:a16="http://schemas.microsoft.com/office/drawing/2014/main" id="{5653264E-4E84-097E-F678-1EC350037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813" y="3429000"/>
            <a:ext cx="4686300" cy="107241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0308F1C-452D-8B4A-CB51-B5078BFAD450}"/>
              </a:ext>
            </a:extLst>
          </p:cNvPr>
          <p:cNvSpPr txBox="1"/>
          <p:nvPr/>
        </p:nvSpPr>
        <p:spPr>
          <a:xfrm>
            <a:off x="294403" y="5232157"/>
            <a:ext cx="9590186" cy="147732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🔴 Common Misconceptions – Forces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Balanced forces mean no forces</a:t>
            </a:r>
            <a:r>
              <a:rPr lang="en-US" altLang="en-US" dirty="0">
                <a:latin typeface="Arial" panose="020B0604020202020204" pitchFamily="34" charset="0"/>
              </a:rPr>
              <a:t> – pupils may think balanced means no forces are acting.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If an object is stationary, forces are unbalanced</a:t>
            </a:r>
            <a:r>
              <a:rPr lang="en-US" altLang="en-US" dirty="0">
                <a:latin typeface="Arial" panose="020B0604020202020204" pitchFamily="34" charset="0"/>
              </a:rPr>
              <a:t> – pupils confuse rest with imbalance.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Forces must be equal to stop motion</a:t>
            </a:r>
            <a:r>
              <a:rPr lang="en-US" altLang="en-US" dirty="0">
                <a:latin typeface="Arial" panose="020B0604020202020204" pitchFamily="34" charset="0"/>
              </a:rPr>
              <a:t> – pupils may ignore direction when calculating resultants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4959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D0982-7C70-C676-F86F-0E43BE5D0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E6DD33E-DB5D-9674-18DB-71947A60DDB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7.7 Forces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DD5281-501D-5F86-5024-0AE876F008F2}"/>
              </a:ext>
            </a:extLst>
          </p:cNvPr>
          <p:cNvSpPr txBox="1"/>
          <p:nvPr/>
        </p:nvSpPr>
        <p:spPr>
          <a:xfrm>
            <a:off x="181539" y="310324"/>
            <a:ext cx="546434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5. Gravity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Gravity</a:t>
            </a:r>
            <a:r>
              <a:rPr lang="en-GB" dirty="0"/>
              <a:t> is a non-contact force of attraction.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pulls objects </a:t>
            </a:r>
            <a:r>
              <a:rPr lang="en-GB" b="1" dirty="0"/>
              <a:t>towards the centre of a planet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Gravity depends on the </a:t>
            </a:r>
            <a:r>
              <a:rPr lang="en-GB" b="1" dirty="0"/>
              <a:t>mass of the planet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Gravity is </a:t>
            </a:r>
            <a:r>
              <a:rPr lang="en-GB" b="1" dirty="0"/>
              <a:t>different on different planets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On Earth, gravity pulls objects downwards.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B5DC9D-8DB9-9934-7014-2E9D572F19A6}"/>
              </a:ext>
            </a:extLst>
          </p:cNvPr>
          <p:cNvSpPr txBox="1"/>
          <p:nvPr/>
        </p:nvSpPr>
        <p:spPr>
          <a:xfrm>
            <a:off x="7220953" y="172388"/>
            <a:ext cx="521568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/>
              <a:t>6. Mass and Weight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Mass</a:t>
            </a:r>
            <a:r>
              <a:rPr lang="en-GB" dirty="0"/>
              <a:t> is the amount of matter (kg).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Mass stays the </a:t>
            </a:r>
            <a:r>
              <a:rPr lang="en-GB" b="1" dirty="0"/>
              <a:t>same everywhere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Weight</a:t>
            </a:r>
            <a:r>
              <a:rPr lang="en-GB" dirty="0"/>
              <a:t> is the force caused by gravity (N).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Weight depends on gravity.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Weight = mass × gravitational field strength</a:t>
            </a:r>
            <a:r>
              <a:rPr lang="en-GB" dirty="0"/>
              <a:t>.</a:t>
            </a:r>
          </a:p>
        </p:txBody>
      </p:sp>
      <p:pic>
        <p:nvPicPr>
          <p:cNvPr id="2050" name="Picture 2" descr="Gravity - Definition, Facts &amp; Usage Examples">
            <a:extLst>
              <a:ext uri="{FF2B5EF4-FFF2-40B4-BE49-F238E27FC236}">
                <a16:creationId xmlns:a16="http://schemas.microsoft.com/office/drawing/2014/main" id="{12B618FA-4A9B-E21A-C033-43C68EB67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0" y="2067009"/>
            <a:ext cx="4588983" cy="258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D44D12-4266-306A-C898-761FD3A777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8176" y="2229437"/>
            <a:ext cx="3817866" cy="372650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B6F8CD5-C63F-C754-245C-9DBDF12E8E20}"/>
              </a:ext>
            </a:extLst>
          </p:cNvPr>
          <p:cNvSpPr txBox="1"/>
          <p:nvPr/>
        </p:nvSpPr>
        <p:spPr>
          <a:xfrm>
            <a:off x="294403" y="4790991"/>
            <a:ext cx="6926550" cy="1754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🔴 Common Misconceptions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Mass and weight are the same</a:t>
            </a:r>
            <a:r>
              <a:rPr lang="en-US" altLang="en-US" dirty="0">
                <a:latin typeface="Arial" panose="020B0604020202020204" pitchFamily="34" charset="0"/>
              </a:rPr>
              <a:t> – pupils often use the terms interchangeably.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Weight is measured in kilograms</a:t>
            </a:r>
            <a:r>
              <a:rPr lang="en-US" altLang="en-US" dirty="0">
                <a:latin typeface="Arial" panose="020B0604020202020204" pitchFamily="34" charset="0"/>
              </a:rPr>
              <a:t> – pupils confuse units.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Mass changes on different planets</a:t>
            </a:r>
            <a:r>
              <a:rPr lang="en-US" altLang="en-US" dirty="0">
                <a:latin typeface="Arial" panose="020B0604020202020204" pitchFamily="34" charset="0"/>
              </a:rPr>
              <a:t> – pupils confuse gravity with matter.</a:t>
            </a:r>
            <a:r>
              <a:rPr lang="en-GB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0703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FD6CD-D11F-2E91-03BF-2D531D574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0327633-E8A9-0736-AB70-C9861F582100}"/>
              </a:ext>
            </a:extLst>
          </p:cNvPr>
          <p:cNvSpPr txBox="1"/>
          <p:nvPr/>
        </p:nvSpPr>
        <p:spPr>
          <a:xfrm>
            <a:off x="-6819144" y="-6173629"/>
            <a:ext cx="60935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7.7 – Forces | Knowledge Needed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br>
              <a:rPr lang="en-GB" dirty="0"/>
            </a:b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C57A9AA-116B-2270-87C6-088B14D2B15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7.7 Forces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0E4BAF-FEF6-99A8-D4B5-8AE5846C9F06}"/>
              </a:ext>
            </a:extLst>
          </p:cNvPr>
          <p:cNvSpPr txBox="1"/>
          <p:nvPr/>
        </p:nvSpPr>
        <p:spPr>
          <a:xfrm>
            <a:off x="246648" y="566678"/>
            <a:ext cx="538413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7. Sinking and Floating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Density</a:t>
            </a:r>
            <a:r>
              <a:rPr lang="en-GB" dirty="0"/>
              <a:t> = mass ÷ volume.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Objects float if they are </a:t>
            </a:r>
            <a:r>
              <a:rPr lang="en-GB" b="1" dirty="0"/>
              <a:t>less dense</a:t>
            </a:r>
            <a:r>
              <a:rPr lang="en-GB" dirty="0"/>
              <a:t> than the fluid.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Objects sink if they are </a:t>
            </a:r>
            <a:r>
              <a:rPr lang="en-GB" b="1" dirty="0"/>
              <a:t>more dense</a:t>
            </a:r>
            <a:r>
              <a:rPr lang="en-GB" dirty="0"/>
              <a:t> than the fluid.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Shape can affect whether an object floats.</a:t>
            </a:r>
          </a:p>
          <a:p>
            <a:pPr>
              <a:buNone/>
            </a:pP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20DBE5-C789-2136-C855-B3E0EA99EE3E}"/>
              </a:ext>
            </a:extLst>
          </p:cNvPr>
          <p:cNvSpPr txBox="1"/>
          <p:nvPr/>
        </p:nvSpPr>
        <p:spPr>
          <a:xfrm>
            <a:off x="6561222" y="344775"/>
            <a:ext cx="521568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/>
              <a:t>8. Pressure in Fluids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Pressure</a:t>
            </a:r>
            <a:r>
              <a:rPr lang="en-GB" dirty="0"/>
              <a:t> is force spread over an area.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Pressure in fluids is caused by the </a:t>
            </a:r>
            <a:r>
              <a:rPr lang="en-GB" b="1" dirty="0"/>
              <a:t>weight of the fluid above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Pressure </a:t>
            </a:r>
            <a:r>
              <a:rPr lang="en-GB" b="1" dirty="0"/>
              <a:t>increases with depth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Deeper water exerts </a:t>
            </a:r>
            <a:r>
              <a:rPr lang="en-GB" b="1" dirty="0"/>
              <a:t>greater pressure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Dams are thicker at the bottom to withstand </a:t>
            </a:r>
            <a:r>
              <a:rPr lang="en-GB" b="1" dirty="0"/>
              <a:t>higher pressure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1026" name="Picture 2" descr="Density Questions and Revision | MME">
            <a:extLst>
              <a:ext uri="{FF2B5EF4-FFF2-40B4-BE49-F238E27FC236}">
                <a16:creationId xmlns:a16="http://schemas.microsoft.com/office/drawing/2014/main" id="{36055346-A9BE-7138-A132-DC4039848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91" y="2361936"/>
            <a:ext cx="3535446" cy="251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essure in a Liquid | AQA GCSE Physics Revision Notes 2018">
            <a:extLst>
              <a:ext uri="{FF2B5EF4-FFF2-40B4-BE49-F238E27FC236}">
                <a16:creationId xmlns:a16="http://schemas.microsoft.com/office/drawing/2014/main" id="{60D6C231-A0E6-95CC-45C8-2EECDE1AD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004" y="2875002"/>
            <a:ext cx="3843755" cy="267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D6B7DB-347C-B3CE-65BF-AFD73377EAB9}"/>
              </a:ext>
            </a:extLst>
          </p:cNvPr>
          <p:cNvSpPr txBox="1"/>
          <p:nvPr/>
        </p:nvSpPr>
        <p:spPr>
          <a:xfrm>
            <a:off x="294403" y="4790991"/>
            <a:ext cx="6926550" cy="1754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🔴 Common Misconceptions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Heavy objects always sink</a:t>
            </a:r>
            <a:r>
              <a:rPr lang="en-US" altLang="en-US" dirty="0">
                <a:latin typeface="Arial" panose="020B0604020202020204" pitchFamily="34" charset="0"/>
              </a:rPr>
              <a:t> – pupils ignore density.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Floating means no gravity</a:t>
            </a:r>
            <a:r>
              <a:rPr lang="en-US" altLang="en-US" dirty="0">
                <a:latin typeface="Arial" panose="020B0604020202020204" pitchFamily="34" charset="0"/>
              </a:rPr>
              <a:t> – pupils may think gravity stops acting.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latin typeface="Arial" panose="020B0604020202020204" pitchFamily="34" charset="0"/>
              </a:rPr>
              <a:t>Shape does not affect floating</a:t>
            </a:r>
            <a:r>
              <a:rPr lang="en-US" altLang="en-US" dirty="0">
                <a:latin typeface="Arial" panose="020B0604020202020204" pitchFamily="34" charset="0"/>
              </a:rPr>
              <a:t> – pupils may overlook volume and displacement</a:t>
            </a:r>
            <a:endParaRPr lang="en-GB" b="1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3993B3-81E9-A79E-9F54-BFE5393B0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6686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E2FB18F-2719-16FF-A243-0690CA3C01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612844"/>
            <a:ext cx="6096000" cy="563231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a force and what can forces do to an object?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the difference between a contact force and a non-contact force? Give one example of each.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How do you draw a force (free-body) diagram correctly?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meant by balanced and unbalanced forces?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happens to an object when the resultant force acting on it is zero?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How do you calculate the resultant force when forces act in the same or opposite directions?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friction and how does it affect the motion of an object?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gravity and why is it different on different planets?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 is the difference between mass and weight? Include units and the equation for weight.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does pressure in a liquid increase with depth, and why are dams built thicker at the bottom?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C782AB5-ADFC-2150-94E7-D2E146EF8D37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7.7 Forces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2895B3-A0B2-AFB7-0F31-48484FF55FB9}"/>
              </a:ext>
            </a:extLst>
          </p:cNvPr>
          <p:cNvSpPr txBox="1"/>
          <p:nvPr/>
        </p:nvSpPr>
        <p:spPr>
          <a:xfrm>
            <a:off x="6400800" y="597038"/>
            <a:ext cx="5600700" cy="59093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Force</a:t>
            </a:r>
            <a:r>
              <a:rPr lang="en-GB" dirty="0"/>
              <a:t> – a push or a pull</a:t>
            </a:r>
            <a:br>
              <a:rPr lang="en-GB" dirty="0"/>
            </a:br>
            <a:r>
              <a:rPr lang="en-GB" b="1" dirty="0"/>
              <a:t>Contact force</a:t>
            </a:r>
            <a:r>
              <a:rPr lang="en-GB" dirty="0"/>
              <a:t> – force that needs touching</a:t>
            </a:r>
            <a:br>
              <a:rPr lang="en-GB" dirty="0"/>
            </a:br>
            <a:r>
              <a:rPr lang="en-GB" b="1" dirty="0"/>
              <a:t>Non-contact force</a:t>
            </a:r>
            <a:r>
              <a:rPr lang="en-GB" dirty="0"/>
              <a:t> – force that acts at a distance</a:t>
            </a:r>
            <a:br>
              <a:rPr lang="en-GB" dirty="0"/>
            </a:br>
            <a:r>
              <a:rPr lang="en-GB" b="1" dirty="0"/>
              <a:t>Gravity</a:t>
            </a:r>
            <a:r>
              <a:rPr lang="en-GB" dirty="0"/>
              <a:t> – force that pulls objects towards a planet</a:t>
            </a:r>
          </a:p>
          <a:p>
            <a:pPr>
              <a:buNone/>
            </a:pPr>
            <a:r>
              <a:rPr lang="en-GB" b="1" dirty="0"/>
              <a:t>Friction</a:t>
            </a:r>
            <a:r>
              <a:rPr lang="en-GB" dirty="0"/>
              <a:t> – force that opposes motion</a:t>
            </a:r>
            <a:br>
              <a:rPr lang="en-GB" dirty="0"/>
            </a:br>
            <a:r>
              <a:rPr lang="en-GB" b="1" dirty="0"/>
              <a:t>Air resistance</a:t>
            </a:r>
            <a:r>
              <a:rPr lang="en-GB" dirty="0"/>
              <a:t> – friction between air and objects</a:t>
            </a:r>
            <a:br>
              <a:rPr lang="en-GB" dirty="0"/>
            </a:br>
            <a:r>
              <a:rPr lang="en-GB" b="1" dirty="0"/>
              <a:t>Water resistance</a:t>
            </a:r>
            <a:r>
              <a:rPr lang="en-GB" dirty="0"/>
              <a:t> – friction between water and objects</a:t>
            </a:r>
          </a:p>
          <a:p>
            <a:pPr>
              <a:buNone/>
            </a:pPr>
            <a:r>
              <a:rPr lang="en-GB" b="1" dirty="0"/>
              <a:t>Force diagram</a:t>
            </a:r>
            <a:r>
              <a:rPr lang="en-GB" dirty="0"/>
              <a:t> – diagram showing forces with arrows</a:t>
            </a:r>
            <a:br>
              <a:rPr lang="en-GB" dirty="0"/>
            </a:br>
            <a:r>
              <a:rPr lang="en-GB" b="1" dirty="0"/>
              <a:t>Arrow</a:t>
            </a:r>
            <a:r>
              <a:rPr lang="en-GB" dirty="0"/>
              <a:t> – shows direction and size of a force</a:t>
            </a:r>
            <a:br>
              <a:rPr lang="en-GB" dirty="0"/>
            </a:br>
            <a:r>
              <a:rPr lang="en-GB" b="1" dirty="0"/>
              <a:t>Resultant force</a:t>
            </a:r>
            <a:r>
              <a:rPr lang="en-GB" dirty="0"/>
              <a:t> – overall force on an object</a:t>
            </a:r>
          </a:p>
          <a:p>
            <a:pPr>
              <a:buNone/>
            </a:pPr>
            <a:r>
              <a:rPr lang="en-GB" b="1" dirty="0"/>
              <a:t>Balanced forces</a:t>
            </a:r>
            <a:r>
              <a:rPr lang="en-GB" dirty="0"/>
              <a:t> – forces equal; no change in motion</a:t>
            </a:r>
            <a:br>
              <a:rPr lang="en-GB" dirty="0"/>
            </a:br>
            <a:r>
              <a:rPr lang="en-GB" b="1" dirty="0"/>
              <a:t>Unbalanced forces</a:t>
            </a:r>
            <a:r>
              <a:rPr lang="en-GB" dirty="0"/>
              <a:t> – forces not equal; motion changes</a:t>
            </a:r>
          </a:p>
          <a:p>
            <a:pPr>
              <a:buNone/>
            </a:pPr>
            <a:r>
              <a:rPr lang="en-GB" b="1" dirty="0"/>
              <a:t>Mass</a:t>
            </a:r>
            <a:r>
              <a:rPr lang="en-GB" dirty="0"/>
              <a:t> – amount of matter (kg)</a:t>
            </a:r>
            <a:br>
              <a:rPr lang="en-GB" dirty="0"/>
            </a:br>
            <a:r>
              <a:rPr lang="en-GB" b="1" dirty="0"/>
              <a:t>Weight</a:t>
            </a:r>
            <a:r>
              <a:rPr lang="en-GB" dirty="0"/>
              <a:t> – force caused by gravity (N)</a:t>
            </a:r>
            <a:br>
              <a:rPr lang="en-GB" dirty="0"/>
            </a:br>
            <a:r>
              <a:rPr lang="en-GB" b="1" dirty="0"/>
              <a:t>Weight equation</a:t>
            </a:r>
            <a:r>
              <a:rPr lang="en-GB" dirty="0"/>
              <a:t> – weight = mass × gravity</a:t>
            </a:r>
          </a:p>
          <a:p>
            <a:pPr>
              <a:buNone/>
            </a:pPr>
            <a:r>
              <a:rPr lang="en-GB" b="1" dirty="0"/>
              <a:t>Density</a:t>
            </a:r>
            <a:r>
              <a:rPr lang="en-GB" dirty="0"/>
              <a:t> – mass ÷ volume</a:t>
            </a:r>
            <a:br>
              <a:rPr lang="en-GB" dirty="0"/>
            </a:br>
            <a:r>
              <a:rPr lang="en-GB" b="1" dirty="0"/>
              <a:t>Sink</a:t>
            </a:r>
            <a:r>
              <a:rPr lang="en-GB" dirty="0"/>
              <a:t> – object is more dense than the fluid</a:t>
            </a:r>
            <a:br>
              <a:rPr lang="en-GB" dirty="0"/>
            </a:br>
            <a:r>
              <a:rPr lang="en-GB" b="1" dirty="0"/>
              <a:t>Float</a:t>
            </a:r>
            <a:r>
              <a:rPr lang="en-GB" dirty="0"/>
              <a:t> – object is less dense than the fluid</a:t>
            </a:r>
          </a:p>
          <a:p>
            <a:pPr>
              <a:buNone/>
            </a:pPr>
            <a:r>
              <a:rPr lang="en-GB" b="1" dirty="0"/>
              <a:t>Pressure</a:t>
            </a:r>
            <a:r>
              <a:rPr lang="en-GB" dirty="0"/>
              <a:t> – force spread over an area</a:t>
            </a:r>
            <a:br>
              <a:rPr lang="en-GB" dirty="0"/>
            </a:br>
            <a:r>
              <a:rPr lang="en-GB" b="1" dirty="0"/>
              <a:t>Depth</a:t>
            </a:r>
            <a:r>
              <a:rPr lang="en-GB" dirty="0"/>
              <a:t> – how deep something is below the surface</a:t>
            </a:r>
          </a:p>
        </p:txBody>
      </p:sp>
    </p:spTree>
    <p:extLst>
      <p:ext uri="{BB962C8B-B14F-4D97-AF65-F5344CB8AC3E}">
        <p14:creationId xmlns:p14="http://schemas.microsoft.com/office/powerpoint/2010/main" val="2411191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922</Words>
  <Application>Microsoft Office PowerPoint</Application>
  <PresentationFormat>Widescreen</PresentationFormat>
  <Paragraphs>95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2026-01-04T11:48:05Z</dcterms:created>
  <dcterms:modified xsi:type="dcterms:W3CDTF">2026-01-04T15:44:33Z</dcterms:modified>
</cp:coreProperties>
</file>