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6ACDD3-507D-41BE-93E1-366CCD269FE3}" v="49" dt="2025-07-04T08:12:19.8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1550" y="4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CA6ACDD3-507D-41BE-93E1-366CCD269FE3}"/>
    <pc:docChg chg="custSel modSld">
      <pc:chgData name="Ms G McCormick" userId="b14d37be-9fbc-40a8-9e20-d0b1ef8dc4a1" providerId="ADAL" clId="{CA6ACDD3-507D-41BE-93E1-366CCD269FE3}" dt="2025-07-07T09:48:21.743" v="245" actId="1076"/>
      <pc:docMkLst>
        <pc:docMk/>
      </pc:docMkLst>
      <pc:sldChg chg="addSp modSp mod">
        <pc:chgData name="Ms G McCormick" userId="b14d37be-9fbc-40a8-9e20-d0b1ef8dc4a1" providerId="ADAL" clId="{CA6ACDD3-507D-41BE-93E1-366CCD269FE3}" dt="2025-07-04T07:14:10.724" v="69" actId="1076"/>
        <pc:sldMkLst>
          <pc:docMk/>
          <pc:sldMk cId="2040332971" sldId="256"/>
        </pc:sldMkLst>
        <pc:spChg chg="add mod">
          <ac:chgData name="Ms G McCormick" userId="b14d37be-9fbc-40a8-9e20-d0b1ef8dc4a1" providerId="ADAL" clId="{CA6ACDD3-507D-41BE-93E1-366CCD269FE3}" dt="2025-07-04T07:09:30.648" v="36" actId="1076"/>
          <ac:spMkLst>
            <pc:docMk/>
            <pc:sldMk cId="2040332971" sldId="256"/>
            <ac:spMk id="3" creationId="{144613BF-A183-CF34-77BA-72DC125A01D0}"/>
          </ac:spMkLst>
        </pc:spChg>
        <pc:spChg chg="add mod">
          <ac:chgData name="Ms G McCormick" userId="b14d37be-9fbc-40a8-9e20-d0b1ef8dc4a1" providerId="ADAL" clId="{CA6ACDD3-507D-41BE-93E1-366CCD269FE3}" dt="2025-07-04T07:12:33.950" v="61" actId="14100"/>
          <ac:spMkLst>
            <pc:docMk/>
            <pc:sldMk cId="2040332971" sldId="256"/>
            <ac:spMk id="6" creationId="{04ABA634-327D-7C1E-151E-A4558F672CC1}"/>
          </ac:spMkLst>
        </pc:spChg>
        <pc:spChg chg="add mod">
          <ac:chgData name="Ms G McCormick" userId="b14d37be-9fbc-40a8-9e20-d0b1ef8dc4a1" providerId="ADAL" clId="{CA6ACDD3-507D-41BE-93E1-366CCD269FE3}" dt="2025-07-04T07:09:49.489" v="44" actId="1076"/>
          <ac:spMkLst>
            <pc:docMk/>
            <pc:sldMk cId="2040332971" sldId="256"/>
            <ac:spMk id="8" creationId="{901B0ED1-F43A-DA49-B439-82386C9EA5F4}"/>
          </ac:spMkLst>
        </pc:spChg>
        <pc:spChg chg="add mod">
          <ac:chgData name="Ms G McCormick" userId="b14d37be-9fbc-40a8-9e20-d0b1ef8dc4a1" providerId="ADAL" clId="{CA6ACDD3-507D-41BE-93E1-366CCD269FE3}" dt="2025-07-04T07:14:10.724" v="69" actId="1076"/>
          <ac:spMkLst>
            <pc:docMk/>
            <pc:sldMk cId="2040332971" sldId="256"/>
            <ac:spMk id="9" creationId="{8830849A-F301-0F4A-E94E-D93F797358EC}"/>
          </ac:spMkLst>
        </pc:spChg>
        <pc:picChg chg="add mod">
          <ac:chgData name="Ms G McCormick" userId="b14d37be-9fbc-40a8-9e20-d0b1ef8dc4a1" providerId="ADAL" clId="{CA6ACDD3-507D-41BE-93E1-366CCD269FE3}" dt="2025-07-04T07:09:40.968" v="41" actId="1076"/>
          <ac:picMkLst>
            <pc:docMk/>
            <pc:sldMk cId="2040332971" sldId="256"/>
            <ac:picMk id="1026" creationId="{E68D21DA-B09D-7D54-D802-4C23C276C843}"/>
          </ac:picMkLst>
        </pc:picChg>
        <pc:picChg chg="add mod">
          <ac:chgData name="Ms G McCormick" userId="b14d37be-9fbc-40a8-9e20-d0b1ef8dc4a1" providerId="ADAL" clId="{CA6ACDD3-507D-41BE-93E1-366CCD269FE3}" dt="2025-07-04T07:12:08.643" v="57" actId="1076"/>
          <ac:picMkLst>
            <pc:docMk/>
            <pc:sldMk cId="2040332971" sldId="256"/>
            <ac:picMk id="1028" creationId="{971DC46F-C9FB-5DE4-B2F8-F1C38F00A0CC}"/>
          </ac:picMkLst>
        </pc:picChg>
        <pc:picChg chg="add mod">
          <ac:chgData name="Ms G McCormick" userId="b14d37be-9fbc-40a8-9e20-d0b1ef8dc4a1" providerId="ADAL" clId="{CA6ACDD3-507D-41BE-93E1-366CCD269FE3}" dt="2025-07-04T07:09:44.265" v="43" actId="1076"/>
          <ac:picMkLst>
            <pc:docMk/>
            <pc:sldMk cId="2040332971" sldId="256"/>
            <ac:picMk id="1030" creationId="{66C12AD0-9643-A95C-9D52-04DD5EBA9B40}"/>
          </ac:picMkLst>
        </pc:picChg>
        <pc:picChg chg="add mod">
          <ac:chgData name="Ms G McCormick" userId="b14d37be-9fbc-40a8-9e20-d0b1ef8dc4a1" providerId="ADAL" clId="{CA6ACDD3-507D-41BE-93E1-366CCD269FE3}" dt="2025-07-04T07:14:02.780" v="68" actId="1076"/>
          <ac:picMkLst>
            <pc:docMk/>
            <pc:sldMk cId="2040332971" sldId="256"/>
            <ac:picMk id="1032" creationId="{F444302A-638F-BABF-5683-BDAC155982E6}"/>
          </ac:picMkLst>
        </pc:picChg>
        <pc:picChg chg="add mod">
          <ac:chgData name="Ms G McCormick" userId="b14d37be-9fbc-40a8-9e20-d0b1ef8dc4a1" providerId="ADAL" clId="{CA6ACDD3-507D-41BE-93E1-366CCD269FE3}" dt="2025-07-04T07:13:58.052" v="67" actId="1076"/>
          <ac:picMkLst>
            <pc:docMk/>
            <pc:sldMk cId="2040332971" sldId="256"/>
            <ac:picMk id="1034" creationId="{FCC7A678-AEBF-B458-79BD-95D35E23785E}"/>
          </ac:picMkLst>
        </pc:picChg>
      </pc:sldChg>
      <pc:sldChg chg="addSp delSp modSp mod">
        <pc:chgData name="Ms G McCormick" userId="b14d37be-9fbc-40a8-9e20-d0b1ef8dc4a1" providerId="ADAL" clId="{CA6ACDD3-507D-41BE-93E1-366CCD269FE3}" dt="2025-07-04T08:03:30.224" v="97" actId="1076"/>
        <pc:sldMkLst>
          <pc:docMk/>
          <pc:sldMk cId="1183303887" sldId="257"/>
        </pc:sldMkLst>
        <pc:spChg chg="add mod">
          <ac:chgData name="Ms G McCormick" userId="b14d37be-9fbc-40a8-9e20-d0b1ef8dc4a1" providerId="ADAL" clId="{CA6ACDD3-507D-41BE-93E1-366CCD269FE3}" dt="2025-07-04T07:14:21.404" v="71" actId="1076"/>
          <ac:spMkLst>
            <pc:docMk/>
            <pc:sldMk cId="1183303887" sldId="257"/>
            <ac:spMk id="6" creationId="{4DE94F5B-8D6F-835C-A6A5-B4384A05C900}"/>
          </ac:spMkLst>
        </pc:spChg>
        <pc:spChg chg="add mod">
          <ac:chgData name="Ms G McCormick" userId="b14d37be-9fbc-40a8-9e20-d0b1ef8dc4a1" providerId="ADAL" clId="{CA6ACDD3-507D-41BE-93E1-366CCD269FE3}" dt="2025-07-04T08:01:22.806" v="87" actId="1076"/>
          <ac:spMkLst>
            <pc:docMk/>
            <pc:sldMk cId="1183303887" sldId="257"/>
            <ac:spMk id="8" creationId="{73C0EA7C-4120-E821-76D6-9181B55367CC}"/>
          </ac:spMkLst>
        </pc:spChg>
        <pc:spChg chg="add mod">
          <ac:chgData name="Ms G McCormick" userId="b14d37be-9fbc-40a8-9e20-d0b1ef8dc4a1" providerId="ADAL" clId="{CA6ACDD3-507D-41BE-93E1-366CCD269FE3}" dt="2025-07-04T08:03:25.352" v="95" actId="1076"/>
          <ac:spMkLst>
            <pc:docMk/>
            <pc:sldMk cId="1183303887" sldId="257"/>
            <ac:spMk id="10" creationId="{12B3A034-261A-D196-73F9-B2E8A351D5B1}"/>
          </ac:spMkLst>
        </pc:spChg>
        <pc:spChg chg="add mod">
          <ac:chgData name="Ms G McCormick" userId="b14d37be-9fbc-40a8-9e20-d0b1ef8dc4a1" providerId="ADAL" clId="{CA6ACDD3-507D-41BE-93E1-366CCD269FE3}" dt="2025-07-04T08:03:30.224" v="97" actId="1076"/>
          <ac:spMkLst>
            <pc:docMk/>
            <pc:sldMk cId="1183303887" sldId="257"/>
            <ac:spMk id="11" creationId="{B329994E-E9CB-C597-53C8-7E9CE00A31F2}"/>
          </ac:spMkLst>
        </pc:spChg>
        <pc:picChg chg="add mod">
          <ac:chgData name="Ms G McCormick" userId="b14d37be-9fbc-40a8-9e20-d0b1ef8dc4a1" providerId="ADAL" clId="{CA6ACDD3-507D-41BE-93E1-366CCD269FE3}" dt="2025-07-04T07:15:50.117" v="75" actId="1076"/>
          <ac:picMkLst>
            <pc:docMk/>
            <pc:sldMk cId="1183303887" sldId="257"/>
            <ac:picMk id="2050" creationId="{9327B912-61D0-6C16-536F-AA1719A88C45}"/>
          </ac:picMkLst>
        </pc:picChg>
        <pc:picChg chg="add mod">
          <ac:chgData name="Ms G McCormick" userId="b14d37be-9fbc-40a8-9e20-d0b1ef8dc4a1" providerId="ADAL" clId="{CA6ACDD3-507D-41BE-93E1-366CCD269FE3}" dt="2025-07-04T08:01:25.309" v="88" actId="1076"/>
          <ac:picMkLst>
            <pc:docMk/>
            <pc:sldMk cId="1183303887" sldId="257"/>
            <ac:picMk id="2052" creationId="{8254B03E-F0A7-E45F-0876-39085AC7AF4A}"/>
          </ac:picMkLst>
        </pc:picChg>
      </pc:sldChg>
      <pc:sldChg chg="addSp delSp modSp mod">
        <pc:chgData name="Ms G McCormick" userId="b14d37be-9fbc-40a8-9e20-d0b1ef8dc4a1" providerId="ADAL" clId="{CA6ACDD3-507D-41BE-93E1-366CCD269FE3}" dt="2025-07-04T08:15:59.830" v="137" actId="20577"/>
        <pc:sldMkLst>
          <pc:docMk/>
          <pc:sldMk cId="3439648619" sldId="258"/>
        </pc:sldMkLst>
        <pc:spChg chg="add mod">
          <ac:chgData name="Ms G McCormick" userId="b14d37be-9fbc-40a8-9e20-d0b1ef8dc4a1" providerId="ADAL" clId="{CA6ACDD3-507D-41BE-93E1-366CCD269FE3}" dt="2025-07-04T08:05:19.930" v="104" actId="14100"/>
          <ac:spMkLst>
            <pc:docMk/>
            <pc:sldMk cId="3439648619" sldId="258"/>
            <ac:spMk id="5" creationId="{56665179-042A-A7D2-2B27-A7E51C91393C}"/>
          </ac:spMkLst>
        </pc:spChg>
        <pc:spChg chg="add mod">
          <ac:chgData name="Ms G McCormick" userId="b14d37be-9fbc-40a8-9e20-d0b1ef8dc4a1" providerId="ADAL" clId="{CA6ACDD3-507D-41BE-93E1-366CCD269FE3}" dt="2025-07-04T08:04:27.057" v="102" actId="1076"/>
          <ac:spMkLst>
            <pc:docMk/>
            <pc:sldMk cId="3439648619" sldId="258"/>
            <ac:spMk id="7" creationId="{F88B8C59-3089-083A-43BB-3E9647634ED2}"/>
          </ac:spMkLst>
        </pc:spChg>
        <pc:spChg chg="add mod">
          <ac:chgData name="Ms G McCormick" userId="b14d37be-9fbc-40a8-9e20-d0b1ef8dc4a1" providerId="ADAL" clId="{CA6ACDD3-507D-41BE-93E1-366CCD269FE3}" dt="2025-07-04T08:15:59.830" v="137" actId="20577"/>
          <ac:spMkLst>
            <pc:docMk/>
            <pc:sldMk cId="3439648619" sldId="258"/>
            <ac:spMk id="18" creationId="{F03468D6-0F52-9F68-6E4A-A995E512EE76}"/>
          </ac:spMkLst>
        </pc:spChg>
        <pc:picChg chg="add mod">
          <ac:chgData name="Ms G McCormick" userId="b14d37be-9fbc-40a8-9e20-d0b1ef8dc4a1" providerId="ADAL" clId="{CA6ACDD3-507D-41BE-93E1-366CCD269FE3}" dt="2025-07-04T08:07:52.233" v="109" actId="1076"/>
          <ac:picMkLst>
            <pc:docMk/>
            <pc:sldMk cId="3439648619" sldId="258"/>
            <ac:picMk id="9" creationId="{5DAB306A-0977-A36B-EC13-2F0FC1461D25}"/>
          </ac:picMkLst>
        </pc:picChg>
      </pc:sldChg>
      <pc:sldChg chg="addSp delSp modSp mod">
        <pc:chgData name="Ms G McCormick" userId="b14d37be-9fbc-40a8-9e20-d0b1ef8dc4a1" providerId="ADAL" clId="{CA6ACDD3-507D-41BE-93E1-366CCD269FE3}" dt="2025-07-07T09:48:21.743" v="245" actId="1076"/>
        <pc:sldMkLst>
          <pc:docMk/>
          <pc:sldMk cId="738926428" sldId="259"/>
        </pc:sldMkLst>
        <pc:spChg chg="add mod">
          <ac:chgData name="Ms G McCormick" userId="b14d37be-9fbc-40a8-9e20-d0b1ef8dc4a1" providerId="ADAL" clId="{CA6ACDD3-507D-41BE-93E1-366CCD269FE3}" dt="2025-07-07T09:45:15.448" v="191" actId="14100"/>
          <ac:spMkLst>
            <pc:docMk/>
            <pc:sldMk cId="738926428" sldId="259"/>
            <ac:spMk id="3" creationId="{AF9A0552-7BF2-9FD0-22AA-FB210C7A01F0}"/>
          </ac:spMkLst>
        </pc:spChg>
        <pc:spChg chg="add mod">
          <ac:chgData name="Ms G McCormick" userId="b14d37be-9fbc-40a8-9e20-d0b1ef8dc4a1" providerId="ADAL" clId="{CA6ACDD3-507D-41BE-93E1-366CCD269FE3}" dt="2025-07-07T09:45:18.624" v="192" actId="14100"/>
          <ac:spMkLst>
            <pc:docMk/>
            <pc:sldMk cId="738926428" sldId="259"/>
            <ac:spMk id="6" creationId="{C868D4F1-EBA9-E2BA-0876-3519DF98B05F}"/>
          </ac:spMkLst>
        </pc:spChg>
        <pc:spChg chg="add mod">
          <ac:chgData name="Ms G McCormick" userId="b14d37be-9fbc-40a8-9e20-d0b1ef8dc4a1" providerId="ADAL" clId="{CA6ACDD3-507D-41BE-93E1-366CCD269FE3}" dt="2025-07-07T09:45:22.841" v="194" actId="14100"/>
          <ac:spMkLst>
            <pc:docMk/>
            <pc:sldMk cId="738926428" sldId="259"/>
            <ac:spMk id="8" creationId="{61FE6F20-9CC0-726A-F62E-55DE5891A5F8}"/>
          </ac:spMkLst>
        </pc:spChg>
        <pc:spChg chg="add mod">
          <ac:chgData name="Ms G McCormick" userId="b14d37be-9fbc-40a8-9e20-d0b1ef8dc4a1" providerId="ADAL" clId="{CA6ACDD3-507D-41BE-93E1-366CCD269FE3}" dt="2025-07-07T09:46:36.006" v="217" actId="1076"/>
          <ac:spMkLst>
            <pc:docMk/>
            <pc:sldMk cId="738926428" sldId="259"/>
            <ac:spMk id="10" creationId="{4A48ED0A-513E-939C-644E-3FCECAD0B078}"/>
          </ac:spMkLst>
        </pc:spChg>
        <pc:spChg chg="add del mod">
          <ac:chgData name="Ms G McCormick" userId="b14d37be-9fbc-40a8-9e20-d0b1ef8dc4a1" providerId="ADAL" clId="{CA6ACDD3-507D-41BE-93E1-366CCD269FE3}" dt="2025-07-07T09:47:41.944" v="232" actId="478"/>
          <ac:spMkLst>
            <pc:docMk/>
            <pc:sldMk cId="738926428" sldId="259"/>
            <ac:spMk id="12" creationId="{B2548026-6076-2F25-AF8C-E23A74D4F1CB}"/>
          </ac:spMkLst>
        </pc:spChg>
        <pc:spChg chg="add mod">
          <ac:chgData name="Ms G McCormick" userId="b14d37be-9fbc-40a8-9e20-d0b1ef8dc4a1" providerId="ADAL" clId="{CA6ACDD3-507D-41BE-93E1-366CCD269FE3}" dt="2025-07-07T09:48:12.134" v="241" actId="1076"/>
          <ac:spMkLst>
            <pc:docMk/>
            <pc:sldMk cId="738926428" sldId="259"/>
            <ac:spMk id="14" creationId="{565A0658-5C16-A93A-33D5-84CDB20820F4}"/>
          </ac:spMkLst>
        </pc:spChg>
        <pc:spChg chg="add mod">
          <ac:chgData name="Ms G McCormick" userId="b14d37be-9fbc-40a8-9e20-d0b1ef8dc4a1" providerId="ADAL" clId="{CA6ACDD3-507D-41BE-93E1-366CCD269FE3}" dt="2025-07-07T09:48:21.743" v="245" actId="1076"/>
          <ac:spMkLst>
            <pc:docMk/>
            <pc:sldMk cId="738926428" sldId="259"/>
            <ac:spMk id="16" creationId="{EE2465E6-87EB-6704-B2B5-29A9430CA13B}"/>
          </ac:spMkLst>
        </pc:spChg>
        <pc:spChg chg="add mod">
          <ac:chgData name="Ms G McCormick" userId="b14d37be-9fbc-40a8-9e20-d0b1ef8dc4a1" providerId="ADAL" clId="{CA6ACDD3-507D-41BE-93E1-366CCD269FE3}" dt="2025-07-07T09:47:52.184" v="235" actId="14100"/>
          <ac:spMkLst>
            <pc:docMk/>
            <pc:sldMk cId="738926428" sldId="259"/>
            <ac:spMk id="18" creationId="{05DDF261-8F0E-3371-2C3E-90DBDB147A19}"/>
          </ac:spMkLst>
        </pc:spChg>
        <pc:spChg chg="add mod">
          <ac:chgData name="Ms G McCormick" userId="b14d37be-9fbc-40a8-9e20-d0b1ef8dc4a1" providerId="ADAL" clId="{CA6ACDD3-507D-41BE-93E1-366CCD269FE3}" dt="2025-07-07T09:48:14.912" v="242" actId="14100"/>
          <ac:spMkLst>
            <pc:docMk/>
            <pc:sldMk cId="738926428" sldId="259"/>
            <ac:spMk id="20" creationId="{CE3EFD31-A1F6-7536-6E19-D6649E1F5229}"/>
          </ac:spMkLst>
        </pc:spChg>
        <pc:spChg chg="add mod">
          <ac:chgData name="Ms G McCormick" userId="b14d37be-9fbc-40a8-9e20-d0b1ef8dc4a1" providerId="ADAL" clId="{CA6ACDD3-507D-41BE-93E1-366CCD269FE3}" dt="2025-07-07T09:48:16.688" v="243" actId="14100"/>
          <ac:spMkLst>
            <pc:docMk/>
            <pc:sldMk cId="738926428" sldId="259"/>
            <ac:spMk id="22" creationId="{FC6A9048-5480-6B58-8D28-C71719C54A5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3021EE-E2A1-48FC-AED5-DC37F79E4777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6F739-B0D5-40BA-AE51-64FD8CF15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976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B6F739-B0D5-40BA-AE51-64FD8CF1522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83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60243-ADBE-9FE3-AFCD-996F3ABD19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D55FFB-5DA9-16E8-1BB3-A51545D9A6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58330A-03A6-F3A7-F329-7D705001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F98DB-F822-F669-38A9-B09D38096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2459E-C411-153A-8CD0-A01006DFE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6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8E79C-0AB1-5133-9566-02E1B538B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3BF5A-2FA3-970F-5F4F-77C5E5C48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9D4AFF-580F-324E-E519-BEA29CF74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D336-A9E8-56FD-B40E-FEC7E54AA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7C1A1-232E-E9B6-6C27-03FFA1D46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874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4CADC-7677-2653-A409-90AF455DE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5DB48-85BD-D5CE-279D-39766309E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41015-B311-0015-BD70-EC56D34D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A7A0DB-8075-FA15-9DB4-8703C1285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90956-5189-FD3C-3D48-5DF4113B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26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2B489-5B88-082C-A1D6-FC3A5048B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0FFE1-9A62-C6A3-21EC-7EBEE3A96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AF031C-4902-4663-8AF7-3D710B330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376225-B137-C087-6D35-94B8480C2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357E8-55C8-0772-6AC4-D3FF2C517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4D605-F50E-ACE0-FF3E-8792C9DA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54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00695-D33F-F7F9-D4C8-B8E5DA7AF3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8AF387-A780-7C51-203B-687EDDF4A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A99EED-39EF-4418-953D-5EA4F407BE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A5839E-441B-95A8-FFA1-292627FAD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6BFFEF-998C-2966-29D8-9B661BA5A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87105E-8D44-47BC-8615-33080CC38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A2724E-BC41-D37F-C525-CB12CE666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B14A07-82DC-A24D-1595-97214B8BD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72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142DA-D3BB-0AF7-CBA7-183197816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59092A-2D00-D6BE-99CE-B6FCCE772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41E83F-9B8C-F9AA-DF99-B08111412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39CA54-AC5F-2FDC-7FD2-081525E38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63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9D03D6-F555-4863-2CDD-82D92CE85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DFC7BD-5AD4-DB75-24E5-6DAC26A78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59C0E2-1764-BEEE-0868-2FE3B8C63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752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840E9-8FFD-08A8-C55A-A50E16DB9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166B2-3618-0695-9647-354FCD3A1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188EE2-27C6-7652-1ACE-593BE24E8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8CF886-7018-E565-BD20-B623E859E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2DEF93-38E2-F48B-6FE6-316BECAA0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8C64D-C163-DB12-F45B-4A142DFE9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353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1B36F-67A3-BBB3-2263-47870D764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AD2A67-95A4-97CB-9375-8007540689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D5EBFF-469C-6136-FB4C-7C233AC931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18973-CE35-224F-1962-8A0608CBF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F0DD7-76DA-353A-F8F7-0BF5189B0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BDDED7-3B38-795C-8AFE-0A47E4912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6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F6A1E-9A18-6C2F-0F5D-AC82E2E4D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DFC32A-B36C-9919-1149-28864AB5A0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97D1C-DFA3-F071-F680-CACC40CB5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CA7C9-E02D-9DB8-A29F-C32074C2B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93C48-A833-B749-6393-325F5A4FC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892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C87A2E-F209-8EAF-182B-A3A9E2F4F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AB8F00-C420-25DC-4BBA-2CC5EBA6E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049E1-E812-76FC-7A81-F385DDEE3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3B563A-7E4A-9C97-7F72-CFB02DCBD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E5D92-38EC-6FE9-7854-036B81A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608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3D1735-A7F0-52E2-9EEC-5EB599294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241AE-0170-6CE1-4A8D-2684D249D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BAF0F-D64D-64AC-0680-B29788B36E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6BF31A-74DE-413D-8CC8-6C8D1F173D55}" type="datetimeFigureOut">
              <a:rPr lang="en-GB" smtClean="0"/>
              <a:t>07/07/2025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94723-0C1B-C37D-0D64-8BF73C6227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793DA-4399-C564-E178-8B2FD41218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46D83F-6064-410A-9F4C-845B636B00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45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C3EDAB6-E368-C788-156E-2224FF7208F5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9.1  Astronomer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4613BF-A183-CF34-77BA-72DC125A01D0}"/>
              </a:ext>
            </a:extLst>
          </p:cNvPr>
          <p:cNvSpPr txBox="1"/>
          <p:nvPr/>
        </p:nvSpPr>
        <p:spPr>
          <a:xfrm>
            <a:off x="0" y="37619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Day and Night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Caused by the Earth rotating on its axis every 24 hours.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BA634-327D-7C1E-151E-A4558F672CC1}"/>
              </a:ext>
            </a:extLst>
          </p:cNvPr>
          <p:cNvSpPr txBox="1"/>
          <p:nvPr/>
        </p:nvSpPr>
        <p:spPr>
          <a:xfrm>
            <a:off x="6096000" y="559050"/>
            <a:ext cx="580103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3. Seasons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Caused by the </a:t>
            </a:r>
            <a:r>
              <a:rPr lang="en-GB" b="1" dirty="0"/>
              <a:t>tilt</a:t>
            </a:r>
            <a:r>
              <a:rPr lang="en-GB" dirty="0"/>
              <a:t> of the Earth’s axis.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 summer, the Sun’s rays are more direct, making days longer and warmer.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01B0ED1-F43A-DA49-B439-82386C9EA5F4}"/>
              </a:ext>
            </a:extLst>
          </p:cNvPr>
          <p:cNvSpPr txBox="1"/>
          <p:nvPr/>
        </p:nvSpPr>
        <p:spPr>
          <a:xfrm>
            <a:off x="265469" y="3167604"/>
            <a:ext cx="4419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2. Year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Earth completes one orbit of the Sun every 365.25 days.</a:t>
            </a:r>
          </a:p>
        </p:txBody>
      </p:sp>
      <p:pic>
        <p:nvPicPr>
          <p:cNvPr id="1026" name="Picture 2" descr="Days, months, years and seasons guide for KS3 physics students - BBC  Bitesize">
            <a:extLst>
              <a:ext uri="{FF2B5EF4-FFF2-40B4-BE49-F238E27FC236}">
                <a16:creationId xmlns:a16="http://schemas.microsoft.com/office/drawing/2014/main" id="{E68D21DA-B09D-7D54-D802-4C23C276C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61" y="938381"/>
            <a:ext cx="3738716" cy="210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ys, months, years and seasons guide for KS3 physics students - BBC  Bitesize">
            <a:extLst>
              <a:ext uri="{FF2B5EF4-FFF2-40B4-BE49-F238E27FC236}">
                <a16:creationId xmlns:a16="http://schemas.microsoft.com/office/drawing/2014/main" id="{971DC46F-C9FB-5DE4-B2F8-F1C38F00A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0" y="4294068"/>
            <a:ext cx="3519188" cy="237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arth's Rotation | Geography for Kids | The K8 School">
            <a:extLst>
              <a:ext uri="{FF2B5EF4-FFF2-40B4-BE49-F238E27FC236}">
                <a16:creationId xmlns:a16="http://schemas.microsoft.com/office/drawing/2014/main" id="{66C12AD0-9643-A95C-9D52-04DD5EBA9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" y="1296866"/>
            <a:ext cx="1845253" cy="147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arth's Orbit and Seasons | KS3 Physics Revision">
            <a:extLst>
              <a:ext uri="{FF2B5EF4-FFF2-40B4-BE49-F238E27FC236}">
                <a16:creationId xmlns:a16="http://schemas.microsoft.com/office/drawing/2014/main" id="{F444302A-638F-BABF-5683-BDAC155982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9398" y="1592009"/>
            <a:ext cx="2369280" cy="15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830849A-F301-0F4A-E94E-D93F797358EC}"/>
              </a:ext>
            </a:extLst>
          </p:cNvPr>
          <p:cNvSpPr txBox="1"/>
          <p:nvPr/>
        </p:nvSpPr>
        <p:spPr>
          <a:xfrm>
            <a:off x="5948515" y="2828835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4. Moon Phases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Moon orbits the Earth every 28 days.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Phases include: New Moon, First Quarter, Full Moon, Last Quarter.</a:t>
            </a:r>
          </a:p>
        </p:txBody>
      </p:sp>
      <p:pic>
        <p:nvPicPr>
          <p:cNvPr id="1034" name="Picture 10" descr="Space | KS3 | McScience">
            <a:extLst>
              <a:ext uri="{FF2B5EF4-FFF2-40B4-BE49-F238E27FC236}">
                <a16:creationId xmlns:a16="http://schemas.microsoft.com/office/drawing/2014/main" id="{FCC7A678-AEBF-B458-79BD-95D35E237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677" y="3684639"/>
            <a:ext cx="3173361" cy="317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32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35B86-0FF2-F893-B709-8AE7BB7A8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0CF0552-9C5E-2602-3AED-160D3CE70C52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9.1  Astronomer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E94F5B-8D6F-835C-A6A5-B4384A05C900}"/>
              </a:ext>
            </a:extLst>
          </p:cNvPr>
          <p:cNvSpPr txBox="1"/>
          <p:nvPr/>
        </p:nvSpPr>
        <p:spPr>
          <a:xfrm>
            <a:off x="206476" y="54529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5. The Moon Landing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first Moon landing was in 1969 (Apollo 11).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It demonstrated the potential of space exploration and inspired technological innovation.</a:t>
            </a:r>
          </a:p>
        </p:txBody>
      </p:sp>
      <p:pic>
        <p:nvPicPr>
          <p:cNvPr id="2050" name="Picture 2" descr="Cartoon Moon Landing Images – Browse 20,834 Stock Photos, Vectors, and  Video | Adobe Stock">
            <a:extLst>
              <a:ext uri="{FF2B5EF4-FFF2-40B4-BE49-F238E27FC236}">
                <a16:creationId xmlns:a16="http://schemas.microsoft.com/office/drawing/2014/main" id="{9327B912-61D0-6C16-536F-AA1719A88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87" y="1853778"/>
            <a:ext cx="2984706" cy="1989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C0EA7C-4120-E821-76D6-9181B55367CC}"/>
              </a:ext>
            </a:extLst>
          </p:cNvPr>
          <p:cNvSpPr txBox="1"/>
          <p:nvPr/>
        </p:nvSpPr>
        <p:spPr>
          <a:xfrm>
            <a:off x="6007506" y="481782"/>
            <a:ext cx="533891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6. Planets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Order: </a:t>
            </a:r>
            <a:r>
              <a:rPr lang="en-GB" b="1" dirty="0"/>
              <a:t>Mercury, Venus, Earth, Mars, Jupiter, Saturn, Uranus, Neptune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Inner planets are small and rocky; outer planets are large and gaseous.</a:t>
            </a:r>
          </a:p>
        </p:txBody>
      </p:sp>
      <p:pic>
        <p:nvPicPr>
          <p:cNvPr id="2052" name="Picture 4" descr="27+ Thousand Solar System Black White Royalty-Free Images, Stock Photos &amp;  Pictures | Shutterstock">
            <a:extLst>
              <a:ext uri="{FF2B5EF4-FFF2-40B4-BE49-F238E27FC236}">
                <a16:creationId xmlns:a16="http://schemas.microsoft.com/office/drawing/2014/main" id="{8254B03E-F0A7-E45F-0876-39085AC7A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768" y="2094362"/>
            <a:ext cx="6789790" cy="231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B3A034-261A-D196-73F9-B2E8A351D5B1}"/>
              </a:ext>
            </a:extLst>
          </p:cNvPr>
          <p:cNvSpPr txBox="1"/>
          <p:nvPr/>
        </p:nvSpPr>
        <p:spPr>
          <a:xfrm>
            <a:off x="358261" y="4281381"/>
            <a:ext cx="481350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7. Stars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Our star is the </a:t>
            </a:r>
            <a:r>
              <a:rPr lang="en-GB" b="1" dirty="0"/>
              <a:t>Sun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Stars are huge balls of gas undergoing nuclear fusion.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Life cycle of a star includes: nebula → main sequence → red giant → white dwarf or supernova.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29994E-E9CB-C597-53C8-7E9CE00A31F2}"/>
              </a:ext>
            </a:extLst>
          </p:cNvPr>
          <p:cNvSpPr txBox="1"/>
          <p:nvPr/>
        </p:nvSpPr>
        <p:spPr>
          <a:xfrm>
            <a:off x="6007506" y="475311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8. Galaxies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galaxy is a large collection of stars.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We live in the </a:t>
            </a:r>
            <a:r>
              <a:rPr lang="en-GB" b="1" dirty="0"/>
              <a:t>Milky Way</a:t>
            </a:r>
            <a:r>
              <a:rPr lang="en-GB" dirty="0"/>
              <a:t> galaxy.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</a:t>
            </a:r>
            <a:r>
              <a:rPr lang="en-GB" b="1" dirty="0"/>
              <a:t>constellation</a:t>
            </a:r>
            <a:r>
              <a:rPr lang="en-GB" dirty="0"/>
              <a:t> is a group of stars forming a pattern.</a:t>
            </a:r>
          </a:p>
        </p:txBody>
      </p:sp>
    </p:spTree>
    <p:extLst>
      <p:ext uri="{BB962C8B-B14F-4D97-AF65-F5344CB8AC3E}">
        <p14:creationId xmlns:p14="http://schemas.microsoft.com/office/powerpoint/2010/main" val="1183303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F8D64-47A4-F9F3-263C-83FB1B6E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E54BF05-10CF-F27A-49BB-0B9B8347D70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9.1  Astronomer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665179-042A-A7D2-2B27-A7E51C91393C}"/>
              </a:ext>
            </a:extLst>
          </p:cNvPr>
          <p:cNvSpPr txBox="1"/>
          <p:nvPr/>
        </p:nvSpPr>
        <p:spPr>
          <a:xfrm>
            <a:off x="157317" y="455107"/>
            <a:ext cx="57617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9. Gravity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force that pulls objects towards each other.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strength of gravity depends on mass and distance.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Gravity is weaker on the Moon than on Earth.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B8C59-3089-083A-43BB-3E9647634ED2}"/>
              </a:ext>
            </a:extLst>
          </p:cNvPr>
          <p:cNvSpPr txBox="1"/>
          <p:nvPr/>
        </p:nvSpPr>
        <p:spPr>
          <a:xfrm>
            <a:off x="6095999" y="455107"/>
            <a:ext cx="60960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10. Mass and Weight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Mass</a:t>
            </a:r>
            <a:r>
              <a:rPr lang="en-GB" dirty="0"/>
              <a:t>: the amount of matter in an object (kg), stays the same.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Weight</a:t>
            </a:r>
            <a:r>
              <a:rPr lang="en-GB" dirty="0"/>
              <a:t>: the force of gravity on an object (N), changes with gravity.</a:t>
            </a:r>
            <a:br>
              <a:rPr lang="en-GB" dirty="0"/>
            </a:br>
            <a:r>
              <a:rPr lang="en-GB" b="1" dirty="0"/>
              <a:t>Weight = Mass × Gravitational field strength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AB306A-0977-A36B-EC13-2F0FC1461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23" y="1765768"/>
            <a:ext cx="3496283" cy="260597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03468D6-0F52-9F68-6E4A-A995E512EE76}"/>
              </a:ext>
            </a:extLst>
          </p:cNvPr>
          <p:cNvSpPr txBox="1"/>
          <p:nvPr/>
        </p:nvSpPr>
        <p:spPr>
          <a:xfrm>
            <a:off x="6095999" y="2224826"/>
            <a:ext cx="5899356" cy="41780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Exa</a:t>
            </a:r>
            <a:r>
              <a:rPr lang="en-US" sz="1600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mple </a:t>
            </a: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Question:</a:t>
            </a:r>
            <a:b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 astronaut has a mass of 60 kg. Calculate their weight on Earth, where the gravitational field strength is 9.8 N/kg.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20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Worked Example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Equation:</a:t>
            </a:r>
            <a:b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Mass × Gravitational field strength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Substitution:</a:t>
            </a:r>
            <a:b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60 kg × 9.8 N/kg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Calculation:</a:t>
            </a:r>
            <a:b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588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Unit:</a:t>
            </a:r>
            <a:b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588 N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648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AE7F9-7627-8923-A375-5CE2347CF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0D2CD47-6D16-BCF7-8F0A-1A622D6F5933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9.1  Astronomer 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9A0552-7BF2-9FD0-22AA-FB210C7A01F0}"/>
              </a:ext>
            </a:extLst>
          </p:cNvPr>
          <p:cNvSpPr txBox="1"/>
          <p:nvPr/>
        </p:nvSpPr>
        <p:spPr>
          <a:xfrm>
            <a:off x="98322" y="406345"/>
            <a:ext cx="4581833" cy="18614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Day and Night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causes day and night?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long does it take for the Earth to complete one rotation?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 is it daytime in the UK when it's nighttime in Australia?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direction does the Earth rotate?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does Earth's rotation affect shadows during the day?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68D4F1-EBA9-E2BA-0876-3519DF98B05F}"/>
              </a:ext>
            </a:extLst>
          </p:cNvPr>
          <p:cNvSpPr txBox="1"/>
          <p:nvPr/>
        </p:nvSpPr>
        <p:spPr>
          <a:xfrm>
            <a:off x="98321" y="2347435"/>
            <a:ext cx="4581833" cy="18614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Year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causes a year?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long does it take Earth to orbit the Sun?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 do we have a leap year every 4 years?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does orbit mean?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is Earth’s orbit related to the seasons?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FE6F20-9CC0-726A-F62E-55DE5891A5F8}"/>
              </a:ext>
            </a:extLst>
          </p:cNvPr>
          <p:cNvSpPr txBox="1"/>
          <p:nvPr/>
        </p:nvSpPr>
        <p:spPr>
          <a:xfrm>
            <a:off x="98321" y="4270412"/>
            <a:ext cx="4581833" cy="18614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Seasons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causes the seasons on Earth?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 is it warmer in summer than in winter?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does the tilt of the Earth's axis affect sunlight?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different about the Sun’s rays in winter?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 are days longer in summer?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48ED0A-513E-939C-644E-3FCECAD0B078}"/>
              </a:ext>
            </a:extLst>
          </p:cNvPr>
          <p:cNvSpPr txBox="1"/>
          <p:nvPr/>
        </p:nvSpPr>
        <p:spPr>
          <a:xfrm>
            <a:off x="4793229" y="406313"/>
            <a:ext cx="3883742" cy="18614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Moon Phases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long does it take the Moon to orbit the Earth?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are the four main phases of the Moon?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a New Moon?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 does the Moon appear to change shape?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phase comes after a Full Moon?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5A0658-5C16-A93A-33D5-84CDB20820F4}"/>
              </a:ext>
            </a:extLst>
          </p:cNvPr>
          <p:cNvSpPr txBox="1"/>
          <p:nvPr/>
        </p:nvSpPr>
        <p:spPr>
          <a:xfrm>
            <a:off x="4793227" y="2329258"/>
            <a:ext cx="3883742" cy="20737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Planets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the order of the planets from the Sun?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Which planets are rocky and which are gaseous?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Which planet is the hottest?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the difference between inner and outer planets?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Which planet is known as the “Red Planet”?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2465E6-87EB-6704-B2B5-29A9430CA13B}"/>
              </a:ext>
            </a:extLst>
          </p:cNvPr>
          <p:cNvSpPr txBox="1"/>
          <p:nvPr/>
        </p:nvSpPr>
        <p:spPr>
          <a:xfrm>
            <a:off x="8790044" y="4669855"/>
            <a:ext cx="3303634" cy="20737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Mass and Weight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mass and how is it measured?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weight and how is it measured?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the equation to calculate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If a person has a mass of 60 kg, what is their weight on Earth?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Does your mass change on the Moon?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5DDF261-8F0E-3371-2C3E-90DBDB147A19}"/>
              </a:ext>
            </a:extLst>
          </p:cNvPr>
          <p:cNvSpPr txBox="1"/>
          <p:nvPr/>
        </p:nvSpPr>
        <p:spPr>
          <a:xfrm>
            <a:off x="4793228" y="4563526"/>
            <a:ext cx="3883742" cy="18614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Stars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the name of our star?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process happens inside stars?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the first stage in a star’s life cycle?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can a red giant become?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nuclear fusion?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3EFD31-A1F6-7536-6E19-D6649E1F5229}"/>
              </a:ext>
            </a:extLst>
          </p:cNvPr>
          <p:cNvSpPr txBox="1"/>
          <p:nvPr/>
        </p:nvSpPr>
        <p:spPr>
          <a:xfrm>
            <a:off x="8790044" y="403953"/>
            <a:ext cx="3303634" cy="20737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Galaxies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a galaxy?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galaxy do we live in?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a constellation?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do stars appear to form patterns in the sky?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Give an example of a constellation.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6A9048-5480-6B58-8D28-C71719C54A51}"/>
              </a:ext>
            </a:extLst>
          </p:cNvPr>
          <p:cNvSpPr txBox="1"/>
          <p:nvPr/>
        </p:nvSpPr>
        <p:spPr>
          <a:xfrm>
            <a:off x="8790044" y="2536904"/>
            <a:ext cx="3303634" cy="20737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Gravity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is gravity?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two factors affect the strength of gravity?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Is gravity stronger on the Moon or on Earth?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What keeps the planets in orbit?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does gravity affect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926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821</Words>
  <Application>Microsoft Office PowerPoint</Application>
  <PresentationFormat>Widescreen</PresentationFormat>
  <Paragraphs>96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Cambria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2025-07-02T13:50:57Z</dcterms:created>
  <dcterms:modified xsi:type="dcterms:W3CDTF">2025-07-07T09:48:23Z</dcterms:modified>
</cp:coreProperties>
</file>